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поливає…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помила…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сидять…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саду солодкі…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Восени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дерев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опадають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лісі ростуть…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родина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970" y="2324797"/>
            <a:ext cx="3590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35</cp:revision>
  <dcterms:created xsi:type="dcterms:W3CDTF">2024-03-24T14:46:42Z</dcterms:created>
  <dcterms:modified xsi:type="dcterms:W3CDTF">2024-12-02T10:20:29Z</dcterms:modified>
</cp:coreProperties>
</file>