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215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5DFE2-43EA-40AE-8F85-7115C0C0F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DEFFE7-1AD6-43E7-83FC-397538B6F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8CB18-8B72-4ED1-AAD5-456B9F64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EA1AC-D70C-4F41-BFB3-87A041A6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22246-32E3-4B47-B4C6-4FE2873C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022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3739B-993A-4FF9-B969-813F8CC1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C95745-F10A-4325-855E-4032C7F4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289BC-B60B-4576-AF70-D5485C4E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0038A-FC25-4524-9B48-B9C60D53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77815-3FFF-4306-8C60-542BC1E1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746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EA0C37-0B3B-4777-BE7F-9A4FA051E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B34348-C793-4967-A5F7-F5A1FDDC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01A81-8C2B-4971-8416-C9BDDFA8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266DA-9B80-4FEF-BDE0-56F45C55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FE0F5-4547-4962-A580-9D91A4DF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33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DB5CD-9F76-4F29-A4E4-04F38D1E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CD01B-EB59-4C48-8279-DDC79863B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D884BA-84E5-4D06-B746-0B224383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4D489-FD9A-4F43-895C-B8AE094C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E1951-9D48-4BF5-8CA2-B371B40C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30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B2080-A1E5-497E-9FF8-F0CAE654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0BFFE9-A853-4DBD-AD43-A45655DC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91A63-6AB3-4B09-A0EE-7FAEFC28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930AE-737F-4E68-9C2C-E786EF86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425EB-69AC-4391-BA2F-1F0BB695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337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7A7F2-5672-4D23-A263-EB10BD7A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55D9A-31A7-47C6-A488-58BA2F47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9A7B13-68BB-4BD6-896D-84DE12312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082BC5-27A7-40CB-825A-5FEBF553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70394D-E5AE-4A40-A724-BCC9EBFC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11BE4-132F-41BD-BA74-C3AD9E36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15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7FBC-50ED-4838-8F4D-4B5EECFA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CB7E3-5840-42FA-A9FA-0C1C958DC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8ABD8A-C2DE-41DD-A9D3-B9899F53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C2C5FF-5D50-4356-858C-65BB71657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846149-0B08-4109-A34D-7364CF753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C4AABD-18E9-414F-A2F4-AEA20889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F1410B-58E8-4022-9E41-954106AD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DC1DF8-D186-4B4B-9D80-9512D5BD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3A0B5-4844-4328-A807-90A34CDD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874598-03A8-4C07-BCB7-070750B9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B349A2-DA42-4A9A-A50F-21F16F39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271339-649C-4613-95D1-4D0C2183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29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35307C-A1AF-44AD-A2DA-9C559201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9537C5-975C-4958-B9BA-E0188737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B5E284-671F-4872-AABC-57CC238F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1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A960F-52B7-407E-A458-D83F7E84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9F6EF-1F3C-4C1A-B7A9-AEBB5B66E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5BAD8A-1060-4334-811F-E52A7D367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EA0FE-09F0-4C35-A1D8-7B118769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29DD36-4F30-42AD-AEEE-515E16EC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1B605-D084-46B2-A65B-91B3767C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22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8BF72-F55F-4D56-A659-53BA1618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43287A-C7D6-4FE5-A353-2CC8F5162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96E78F-F2FC-4A13-B9D5-9C1B86533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D8ED78-3DEB-4C41-8D4B-566EE330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793679-0B78-452C-B19D-E0C58F69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98A28-76FD-4B7F-922D-0A2586C2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9174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C4124-EF8E-4F91-88EF-F01268A6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18CFF-AA35-4019-94F0-07770EB7B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821CC-C4B8-4AD9-B4C1-FB9940EA4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5DE29-EF0D-44CB-822B-48E880F53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1B4EF-8BE6-44D5-BE3D-7A5302445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195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74448-E789-4819-AABB-C70DCCAE1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580B0F7-F921-4226-A1F1-444561088168}"/>
              </a:ext>
            </a:extLst>
          </p:cNvPr>
          <p:cNvSpPr/>
          <p:nvPr/>
        </p:nvSpPr>
        <p:spPr>
          <a:xfrm>
            <a:off x="4830185" y="642770"/>
            <a:ext cx="6702014" cy="5542877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108F69-1376-441B-9D53-7D3C61179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b="6537"/>
          <a:stretch/>
        </p:blipFill>
        <p:spPr>
          <a:xfrm>
            <a:off x="4830185" y="880035"/>
            <a:ext cx="6702013" cy="524644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7C1D65-85E7-4969-ACA8-20C8D5E83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91" y="2186491"/>
            <a:ext cx="3273350" cy="40287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36E3BF-5681-46E3-8C05-4C33CC00F3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436"/>
          <a:stretch/>
        </p:blipFill>
        <p:spPr>
          <a:xfrm flipH="1">
            <a:off x="6095999" y="4110965"/>
            <a:ext cx="2465726" cy="201304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9A0EC08-58DF-46E8-BB6B-D65BA94BE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01" y="3734049"/>
            <a:ext cx="1739462" cy="17394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E0E7291-FFDA-4C8A-BAE5-9A37CE44B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5157" y="3644743"/>
            <a:ext cx="1739462" cy="17333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B7FB5B4-FA19-4910-BB34-71416B9D58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49403">
            <a:off x="6459129" y="3558327"/>
            <a:ext cx="1739462" cy="173338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097608F-8643-40EE-BEEE-F4CCD3A801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8432">
            <a:off x="6521969" y="3517203"/>
            <a:ext cx="1739462" cy="17394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D2BE0AE-5DF6-49D2-A57A-295C12DEE3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4001" y="3472795"/>
            <a:ext cx="1739462" cy="17333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BFBDBB4-398E-4E2A-9C77-A23AB59833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4001" y="3577692"/>
            <a:ext cx="1739462" cy="173946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94DBAFB-6EF7-446B-A976-23153ADDBA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7456">
            <a:off x="6801159" y="3958584"/>
            <a:ext cx="1200265" cy="124448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A0329A-0210-4EB8-A46F-B671D2D19D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7937">
            <a:off x="6486664" y="3481650"/>
            <a:ext cx="1684397" cy="16843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BA08D2-45F3-469F-9AD4-97854DFFCA7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24" b="98588" l="3631" r="93017">
                        <a14:foregroundMark x1="72905" y1="57910" x2="93017" y2="66667"/>
                        <a14:foregroundMark x1="69832" y1="59605" x2="67318" y2="75706"/>
                        <a14:foregroundMark x1="67039" y1="73729" x2="73743" y2="82768"/>
                        <a14:foregroundMark x1="72067" y1="79379" x2="50000" y2="98870"/>
                        <a14:foregroundMark x1="49162" y1="90678" x2="18994" y2="90395"/>
                        <a14:foregroundMark x1="16480" y1="82203" x2="33799" y2="88136"/>
                        <a14:foregroundMark x1="27654" y1="82768" x2="18994" y2="69209"/>
                        <a14:foregroundMark x1="27654" y1="70056" x2="24860" y2="55650"/>
                        <a14:foregroundMark x1="27374" y1="57345" x2="30447" y2="59322"/>
                        <a14:foregroundMark x1="28771" y1="53955" x2="13966" y2="52825"/>
                        <a14:foregroundMark x1="18156" y1="53390" x2="6704" y2="55085"/>
                        <a14:foregroundMark x1="82397" y1="29942" x2="82337" y2="29729"/>
                        <a14:foregroundMark x1="85475" y1="40960" x2="85338" y2="40469"/>
                        <a14:foregroundMark x1="87714" y1="31004" x2="87709" y2="30791"/>
                        <a14:foregroundMark x1="87989" y1="42655" x2="87744" y2="32280"/>
                        <a14:foregroundMark x1="88547" y1="35876" x2="87989" y2="40960"/>
                        <a14:foregroundMark x1="5307" y1="44915" x2="3631" y2="42090"/>
                        <a14:foregroundMark x1="9218" y1="48870" x2="9218" y2="46610"/>
                        <a14:foregroundMark x1="81285" y1="40395" x2="78212" y2="46045"/>
                        <a14:foregroundMark x1="13966" y1="46045" x2="10056" y2="43503"/>
                        <a14:backgroundMark x1="60056" y1="46328" x2="73569" y2="42649"/>
                        <a14:backgroundMark x1="73279" y1="43182" x2="70950" y2="43503"/>
                        <a14:backgroundMark x1="68715" y1="43503" x2="72346" y2="43785"/>
                        <a14:backgroundMark x1="70112" y1="46328" x2="61732" y2="47175"/>
                        <a14:backgroundMark x1="60894" y1="46893" x2="49162" y2="44915"/>
                        <a14:backgroundMark x1="56425" y1="46610" x2="45531" y2="45198"/>
                        <a14:backgroundMark x1="41620" y1="45763" x2="29609" y2="42373"/>
                        <a14:backgroundMark x1="31006" y1="45480" x2="20950" y2="39266"/>
                        <a14:backgroundMark x1="23464" y1="44068" x2="13687" y2="37571"/>
                        <a14:backgroundMark x1="55587" y1="39266" x2="49721" y2="32486"/>
                        <a14:backgroundMark x1="93932" y1="38983" x2="97486" y2="38983"/>
                        <a14:backgroundMark x1="58380" y1="38983" x2="74624" y2="38983"/>
                        <a14:backgroundMark x1="81844" y1="31638" x2="79678" y2="39579"/>
                        <a14:backgroundMark x1="79888" y1="38983" x2="79657" y2="39568"/>
                        <a14:backgroundMark x1="81564" y1="29944" x2="81285" y2="29096"/>
                        <a14:backgroundMark x1="78771" y1="29379" x2="78492" y2="28814"/>
                        <a14:backgroundMark x1="13966" y1="40395" x2="10894" y2="38418"/>
                        <a14:backgroundMark x1="82961" y1="31921" x2="84078" y2="29096"/>
                        <a14:backgroundMark x1="82682" y1="31638" x2="83799" y2="27684"/>
                        <a14:backgroundMark x1="81006" y1="28814" x2="82402" y2="29661"/>
                        <a14:backgroundMark x1="82402" y1="29944" x2="81844" y2="32768"/>
                        <a14:backgroundMark x1="62291" y1="49153" x2="64246" y2="48870"/>
                      </a14:backgroundRemoval>
                    </a14:imgEffect>
                  </a14:imgLayer>
                </a14:imgProps>
              </a:ext>
            </a:extLst>
          </a:blip>
          <a:srcRect t="17436"/>
          <a:stretch/>
        </p:blipFill>
        <p:spPr>
          <a:xfrm flipH="1">
            <a:off x="6095997" y="4110965"/>
            <a:ext cx="2465726" cy="2013041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364C34AA-9C24-4E92-AE21-D34B5E0E5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18495CC-E372-44EA-B8B2-EB480DE9B28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39BC355-6D22-48CC-AAF9-00A72695CF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51" y="493786"/>
            <a:ext cx="3070486" cy="3070486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6405" y="2029029"/>
            <a:ext cx="43148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2024-08-14T20:04:12Z</dcterms:created>
  <dcterms:modified xsi:type="dcterms:W3CDTF">2024-08-14T20:49:00Z</dcterms:modified>
</cp:coreProperties>
</file>