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96A062-3567-AFB1-F16E-50D5641B2F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5A9593-DBC3-DEA2-0611-2AC6F08584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EB67AB-5B62-346D-46C6-BCA6EAC62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FEFBB8-C1E0-D948-C63B-6F4756AB9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C11353-1331-8139-B67C-FCED0CBF5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607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1BCBA2-7F7B-E2FD-AE62-823D17762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E7E315F-AC4C-EBC6-FE5E-193943F122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B74F29-4556-4C8B-A4FA-E91E8B4DE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46331F-0FCB-AF66-319F-4BBCD04C9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7E319E-09A6-18A0-DC9A-C44E19503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369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7428C0D-29C1-B514-C8BD-F15A8C77E4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6C9FD9-DCAA-324B-1526-F314AC6829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138AB0-DAA6-42A0-A10C-B2AA40ABA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2F300D-24CA-BD8F-FBCE-40AC6E715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371247-C023-D628-A576-48FDDE2E6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924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16F307-FE48-438C-DB54-C4F6567C2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1CEF55-5AF2-9307-521C-CEC8127D9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8C17ED-7693-BD20-71B3-F3FB31999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F9FCFF-4CB8-DDC7-1084-58ABE0338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8B48AA-168C-5971-7DD9-76A3D343F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583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8420BE-D0BF-7D8F-E2D9-97F7832A7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3F11A0-AA65-8045-7819-F0EBF86D2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7692BF-1006-6F17-D6CE-8DAFB05A9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9201A2-2F63-1B22-7A7B-F668102FC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B3B16B-588A-2324-6D38-D0D8D6653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807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A4CD31-5196-E203-C371-5DEE0F20F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48B757-47EB-9B0D-13E0-D5519F5464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FD51AF-E5FB-2197-FEE0-BF016F2603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D8CB43-DCF9-054A-0B69-252A9F9DD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1C0602-0720-3EC1-35EB-9F8C83D14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8E3FD3-A404-A191-1F6A-E359CEB43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092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4B2321-8362-B5F5-C912-7A83990FB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A11C84-F8A3-BC05-6E7E-DDE1DC0F0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76D89D-8411-9447-B0B5-353AA6682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B4F95BB-3F89-F90E-8D7D-B5F36D3667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5A5B7E7-98AB-418A-2E17-CE41C897BC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3809E8-4BCC-498D-D4F1-D0DB36259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6B9996A-1205-AF3D-1FB9-02B07F973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7D481BB-B2F6-3136-B39F-3320526CB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335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882DB6-7CEB-8DA8-040B-6C86C363A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F6E34E1-0FD7-DA6E-27F5-06DF5FDF9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529751C-CF1E-B7DE-5515-1FB89B013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E44161D-4FED-2E9A-FD4E-1FD4E138D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623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C8B5359-C1B5-E693-474E-EB1BE01DF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A0A3B1C-5672-3B03-CECC-13D44A552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F26067-4890-974F-A03E-09AC94DB3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033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B9FBAE-0E4B-8426-9248-906EF36F9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736110-2F0A-C63D-5645-3E9F9D11E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0F5D36-B9DB-E6A7-20A3-FA1AEBCB4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F602F7-21CF-0EE7-9AC6-65B1C4C0F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DD4C57-C5A6-F742-0BED-D2B8ABC00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81C250-423D-3AE7-685A-C33C18B8A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023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BC618B-5793-3669-D67E-F20AE41B8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B7D5FFD-C400-2671-7574-1DDDF5B866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B255B6C-5045-E328-5902-25A47285BA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6806F1-C74E-95AD-D6A3-D36AB0C5D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DA8B15-CC50-92D8-6E05-1F1B593C6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5AC423-5D62-1906-E70D-C9ED29593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24953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F0D45F-AB52-3616-F7F3-0A6F1DA69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A513B3-3931-17C6-554D-DBB08F3BD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A01E4B-AE15-2255-8EFF-144226A157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8D4252-03FF-DCDE-52BD-20937EBAF7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D18667-A227-EF29-AEBE-ACA4480153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803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7F5462-94DA-0383-E36D-2A5134F73E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9EC003F-1303-56DB-F560-C5C5588C0D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0D89C8-81A7-F5BA-CB62-8A8BB411A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5401"/>
            <a:ext cx="12276667" cy="701523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56FED4-EC16-9BD4-D5E8-A0162AA37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929" y="1302290"/>
            <a:ext cx="5355854" cy="535585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84BEBB7-6991-B4C5-FE31-1D8C1A8BB8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859169">
            <a:off x="4077153" y="2887170"/>
            <a:ext cx="2331320" cy="233132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5CA6DF9-5B3A-9695-0BE2-F60D2F5ABFE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807" y="2495004"/>
            <a:ext cx="3051544" cy="305154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C9908E6-77A9-7D35-29A4-246E720E584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260" y="2650393"/>
            <a:ext cx="3293452" cy="329345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2A6E4D1-E3DC-E38D-ECE7-808177A972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62118" y="3010543"/>
            <a:ext cx="2922234" cy="292223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5E3C863-981C-919E-DAE3-1AB8317D27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426" y="2750059"/>
            <a:ext cx="2922235" cy="292223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29D8D23-CA36-5FA5-5252-9FA9026B227C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002" y="2611157"/>
            <a:ext cx="2922235" cy="292223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3A2F6CD-CCA7-819C-4E52-DC6FF33F0C30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311" y="2548069"/>
            <a:ext cx="3034004" cy="303400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6985AB2-80F5-3920-020C-CF880BF6E53A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379" y="2608882"/>
            <a:ext cx="2801167" cy="282378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3002746-A012-5A6E-1728-92F08B4C146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30" y="2442184"/>
            <a:ext cx="3293453" cy="329345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7C0A120-8015-FF3F-1680-88EB6D64733E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908" y="2389876"/>
            <a:ext cx="3512127" cy="351212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9D56606-5036-807C-B145-931E286AB567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793" y="2322823"/>
            <a:ext cx="3512127" cy="35121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364A7BE9-C3EA-8A86-4339-274DC1256993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623" y="2567040"/>
            <a:ext cx="3156727" cy="317794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84989F3-BA11-1C5F-1D88-DE1330DE2AC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374197" y="-18472"/>
            <a:ext cx="883997" cy="829128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01FDAA5-B121-086E-7F55-C879C4B4FE8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045" y="810656"/>
            <a:ext cx="828645" cy="82864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1912B3BC-B900-D363-ACCB-C5C89EC8FE2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051" y="-25401"/>
            <a:ext cx="3007430" cy="3023577"/>
          </a:xfrm>
          <a:prstGeom prst="rect">
            <a:avLst/>
          </a:prstGeom>
        </p:spPr>
      </p:pic>
      <p:pic>
        <p:nvPicPr>
          <p:cNvPr id="186" name="Picture 185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8039" y="2389876"/>
            <a:ext cx="3152775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60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4</cp:revision>
  <dcterms:created xsi:type="dcterms:W3CDTF">2024-07-26T07:30:07Z</dcterms:created>
  <dcterms:modified xsi:type="dcterms:W3CDTF">2024-07-31T11:14:41Z</dcterms:modified>
</cp:coreProperties>
</file>