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104" d="100"/>
          <a:sy n="104" d="100"/>
        </p:scale>
        <p:origin x="7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676649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2024-04-25T10:09:00Z</dcterms:created>
  <dcterms:modified xsi:type="dcterms:W3CDTF">2024-06-20T14:18:46Z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