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tags" Target="../tags/tag1.xml"/><Relationship Id="rId38" Type="http://schemas.openxmlformats.org/officeDocument/2006/relationships/image" Target="../media/image37.png"/><Relationship Id="rId39" Type="http://schemas.openxmlformats.org/officeDocument/2006/relationships/slideLayout" Target="../slideLayouts/slideLayout7.xml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2835" y="2855595"/>
            <a:ext cx="2276475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2024-05-13T09:38:00Z</dcterms:created>
  <dcterms:modified xsi:type="dcterms:W3CDTF">2024-06-20T13:45:03Z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</Properties>
</file>