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8" y="1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38" y="158112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96518" y="150804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4004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9A1F8E-DF8C-4F00-BC11-FEC9774E12B8}"/>
</file>

<file path=customXml/itemProps2.xml><?xml version="1.0" encoding="utf-8"?>
<ds:datastoreItem xmlns:ds="http://schemas.openxmlformats.org/officeDocument/2006/customXml" ds:itemID="{5F29C3FC-9F3D-48D4-8EED-76D70A605D81}"/>
</file>

<file path=customXml/itemProps3.xml><?xml version="1.0" encoding="utf-8"?>
<ds:datastoreItem xmlns:ds="http://schemas.openxmlformats.org/officeDocument/2006/customXml" ds:itemID="{5DAC85CE-14C2-4100-9F82-CBF256CBAC0C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2025-01-16T19:37:51Z</dcterms:created>
  <dcterms:modified xsi:type="dcterms:W3CDTF">2025-02-01T09:47:04Z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