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996B-A1D5-4150-AF6C-86F01E72AE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941096" y="5228852"/>
            <a:ext cx="7459579" cy="1463174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4274672" y="185291"/>
            <a:ext cx="6792425" cy="4858271"/>
            <a:chOff x="3941096" y="202192"/>
            <a:chExt cx="4740345" cy="3390524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941097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>
            <a:xfrm>
              <a:off x="5126183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>
              <a:off x="6311269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7496355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угольник: скругленные углы 11"/>
            <p:cNvSpPr/>
            <p:nvPr/>
          </p:nvSpPr>
          <p:spPr>
            <a:xfrm>
              <a:off x="3941097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5126183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6311269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7496355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>
              <a:off x="3941096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5126182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>
            <a:xfrm>
              <a:off x="6311268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496354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: скругленные углы 20"/>
          <p:cNvSpPr/>
          <p:nvPr/>
        </p:nvSpPr>
        <p:spPr>
          <a:xfrm>
            <a:off x="162574" y="478459"/>
            <a:ext cx="3873021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414337"/>
            <a:ext cx="1124903" cy="116292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0" y="413466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7" y="412595"/>
            <a:ext cx="1124903" cy="11629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2" y="412595"/>
            <a:ext cx="1124903" cy="116292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4" y="410853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8" y="410853"/>
            <a:ext cx="1124903" cy="116292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9" y="135631"/>
            <a:ext cx="1810887" cy="18108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91980"/>
            <a:ext cx="1094487" cy="15870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08" y="619060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64" y="1977268"/>
            <a:ext cx="1530670" cy="1530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0" y="1872648"/>
            <a:ext cx="1427711" cy="147214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редметная фотография, ваза, натюрморт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9" y="2163191"/>
            <a:ext cx="1103884" cy="110388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3" y="3421915"/>
            <a:ext cx="1530670" cy="153067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19" y="3750511"/>
            <a:ext cx="1472623" cy="147262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5" y="5213593"/>
            <a:ext cx="1488971" cy="148897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3" y="5301691"/>
            <a:ext cx="1262349" cy="131277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0" y="5336114"/>
            <a:ext cx="1273216" cy="12783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астение, дерево, клен, Кленовый лис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98" y="5368313"/>
            <a:ext cx="1074565" cy="116026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5311839"/>
            <a:ext cx="1273216" cy="12732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карта, Мир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6" y="5419916"/>
            <a:ext cx="1076322" cy="10763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B58BB62-5C80-3ECC-CB32-1BF807BFF16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50" y="3735160"/>
            <a:ext cx="1698106" cy="1273580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2163445"/>
            <a:ext cx="24955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4474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3418 -0.7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8 -0.4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2024-04-26T19:27:00Z</dcterms:created>
  <dcterms:modified xsi:type="dcterms:W3CDTF">2024-11-15T11:18:40Z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291FE0104E994916BA2CCEA7F49B3478_12</vt:lpwstr>
  </property>
  <property fmtid="{D5CDD505-2E9C-101B-9397-08002B2CF9AE}" pid="3" name="KSOProductBuildVer">
    <vt:lpwstr>1033-12.2.0.17119</vt:lpwstr>
  </property>
</Properties>
</file>