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32004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E9A910-110D-47B4-8D83-8C71B03C8E20}"/>
</file>

<file path=customXml/itemProps2.xml><?xml version="1.0" encoding="utf-8"?>
<ds:datastoreItem xmlns:ds="http://schemas.openxmlformats.org/officeDocument/2006/customXml" ds:itemID="{EA2D72B0-7641-49E0-8429-2DF82DD7358D}"/>
</file>

<file path=customXml/itemProps3.xml><?xml version="1.0" encoding="utf-8"?>
<ds:datastoreItem xmlns:ds="http://schemas.openxmlformats.org/officeDocument/2006/customXml" ds:itemID="{89D66467-4BC2-488C-8D74-5054557448E1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