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2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6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82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42" y="3956518"/>
            <a:ext cx="1154874" cy="115487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0" y="4015011"/>
            <a:ext cx="935645" cy="9356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295" y="3829561"/>
            <a:ext cx="2352838" cy="2352838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жук,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373AA2D-34CE-B44D-FE5B-9E0E05495F4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32" y="4251804"/>
            <a:ext cx="1719176" cy="171917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искусство, иллюстрация,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F015E5C-D92E-3B7B-840A-446A73DB6B5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465340"/>
            <a:ext cx="2445505" cy="244550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EAC855C-CCC4-2884-4D4D-3469E26CE6B4}"/>
              </a:ext>
            </a:extLst>
          </p:cNvPr>
          <p:cNvGrpSpPr/>
          <p:nvPr/>
        </p:nvGrpSpPr>
        <p:grpSpPr>
          <a:xfrm>
            <a:off x="4842364" y="320958"/>
            <a:ext cx="2443108" cy="2589887"/>
            <a:chOff x="8065561" y="7385518"/>
            <a:chExt cx="2443108" cy="2589887"/>
          </a:xfrm>
          <a:effectLst>
            <a:glow rad="38100">
              <a:schemeClr val="bg1"/>
            </a:glow>
          </a:effectLst>
        </p:grpSpPr>
        <p:pic>
          <p:nvPicPr>
            <p:cNvPr id="31" name="Рисунок 30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4ED51F-EFAC-2231-442F-2FE2CAF68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61" y="7385518"/>
              <a:ext cx="2062369" cy="2062369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D960D52-32FB-4050-B3E0-CC6299307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300" y="7913036"/>
              <a:ext cx="2062369" cy="206236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динозавр, мультфильм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A8EA12-100B-DCBF-5BC9-46E782C31C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508501"/>
            <a:ext cx="2327489" cy="232748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7C28A1B7-CF8E-24A0-3C3D-714EE78A13B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79" y="652379"/>
            <a:ext cx="2114084" cy="21140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7" name="Рисунок 16" descr="Изображение выглядит как вода, сфера,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B6A136-549A-B38C-8CC0-F8925DB48B6E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96" y="278801"/>
            <a:ext cx="2786407" cy="278640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A5933E56-C699-28F6-4F3C-9673DC6F48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75" y="516165"/>
            <a:ext cx="2394680" cy="239468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зарисовка, рисунок, Человеческое лиц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8466D20-1E6B-B063-C432-1C9B3BC25B7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22" y="387432"/>
            <a:ext cx="2400916" cy="24009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81A877-874C-20B9-850E-845FAE73638B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71" y="50469"/>
            <a:ext cx="2814379" cy="281437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40392346-415A-E265-8527-70755D328770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67" y="451708"/>
            <a:ext cx="2387465" cy="23874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0E689051-33AF-4CD1-D572-B7AA9DB82E5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59" y="431767"/>
            <a:ext cx="2276527" cy="227652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20F27B8-91B0-AC2D-4CCF-3E15554EC8B6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56" y="451708"/>
            <a:ext cx="2278949" cy="227894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" name="Рисунок 5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DE31FE20-0B30-62E6-F9F4-72CCC2C605C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38" y="516165"/>
            <a:ext cx="2199194" cy="2199194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83" y="233378"/>
            <a:ext cx="2716263" cy="2764768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30741" y="3930406"/>
            <a:ext cx="26860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35156 0.128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34401 0.114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32292 0.0884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3457 0.092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33464 0.064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346 0.1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34402 0.1219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-0.31159 0.138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34701 0.1053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34401 0.0629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32839 0.0842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32292 0.08264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38</cp:revision>
  <dcterms:created xsi:type="dcterms:W3CDTF">2024-07-21T13:02:50Z</dcterms:created>
  <dcterms:modified xsi:type="dcterms:W3CDTF">2024-11-07T11:48:34Z</dcterms:modified>
</cp:coreProperties>
</file>