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E3A76C2-6FD0-4165-CBD4-8808DFAEBE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51" y="1826281"/>
            <a:ext cx="1258096" cy="125809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B52D83F0-5874-1F9B-09A3-E4FD7EB437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33" y="1203792"/>
            <a:ext cx="2411004" cy="24110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17" y="975553"/>
            <a:ext cx="5387482" cy="471404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9691" y="2544452"/>
            <a:ext cx="237172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0E9D47-2E83-4855-8E35-FC72A42103CE}"/>
</file>

<file path=customXml/itemProps2.xml><?xml version="1.0" encoding="utf-8"?>
<ds:datastoreItem xmlns:ds="http://schemas.openxmlformats.org/officeDocument/2006/customXml" ds:itemID="{43FE0897-ABE2-4E18-B701-93FCF5B44705}"/>
</file>

<file path=customXml/itemProps3.xml><?xml version="1.0" encoding="utf-8"?>
<ds:datastoreItem xmlns:ds="http://schemas.openxmlformats.org/officeDocument/2006/customXml" ds:itemID="{A0F4066D-3FE9-4743-AF59-43B0DC4891B4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20</cp:revision>
  <dcterms:created xsi:type="dcterms:W3CDTF">2024-08-08T14:23:55Z</dcterms:created>
  <dcterms:modified xsi:type="dcterms:W3CDTF">2024-12-16T22:51:40Z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