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241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944C8-12F6-446E-B104-254AF0AF9FD3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