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7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26" autoAdjust="0"/>
  </p:normalViewPr>
  <p:slideViewPr>
    <p:cSldViewPr snapToGrid="0">
      <p:cViewPr>
        <p:scale>
          <a:sx n="50" d="100"/>
          <a:sy n="50" d="100"/>
        </p:scale>
        <p:origin x="2238" y="1164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10.12.2024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sv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microsoft.com/office/2007/relationships/hdphoto" Target="../media/hdphoto1.wdp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дерево, небо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4B4A4A13-93B2-9F5A-3DE4-885F5F78D3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 descr="Изображение выглядит как Электронное устройство, гаджет, Мобильный телефон, Устройство связи&#10;&#10;Автоматически созданное описание">
            <a:extLst>
              <a:ext uri="{FF2B5EF4-FFF2-40B4-BE49-F238E27FC236}">
                <a16:creationId xmlns:a16="http://schemas.microsoft.com/office/drawing/2014/main" id="{489380C8-0056-7268-809F-F5056A8D51D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25" t="12542" r="25446" b="9734"/>
          <a:stretch/>
        </p:blipFill>
        <p:spPr>
          <a:xfrm rot="16200000">
            <a:off x="1595127" y="-363063"/>
            <a:ext cx="5375795" cy="8271524"/>
          </a:xfrm>
          <a:prstGeom prst="roundRect">
            <a:avLst/>
          </a:prstGeom>
          <a:effectLst>
            <a:glow rad="114300">
              <a:schemeClr val="bg1"/>
            </a:glow>
          </a:effectLst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3D70599B-7073-C216-FC69-C783ED09440B}"/>
              </a:ext>
            </a:extLst>
          </p:cNvPr>
          <p:cNvSpPr/>
          <p:nvPr/>
        </p:nvSpPr>
        <p:spPr>
          <a:xfrm>
            <a:off x="2153608" y="110333"/>
            <a:ext cx="7454262" cy="685776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184DC26-1378-3768-FFD3-8DF7A1B2851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662" y="69290"/>
            <a:ext cx="753199" cy="767565"/>
          </a:xfrm>
          <a:prstGeom prst="rect">
            <a:avLst/>
          </a:prstGeom>
          <a:effectLst/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02E7E3C-5D05-AA00-FBED-AA64E0EEB12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109" y="71085"/>
            <a:ext cx="753199" cy="767565"/>
          </a:xfrm>
          <a:prstGeom prst="rect">
            <a:avLst/>
          </a:prstGeom>
          <a:effectLst/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AA9D6CF-1A21-272D-DF5E-91488C82934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609" y="74284"/>
            <a:ext cx="753199" cy="767565"/>
          </a:xfrm>
          <a:prstGeom prst="rect">
            <a:avLst/>
          </a:prstGeom>
          <a:effectLst/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C49B139-A5E7-7E2B-8EDE-EE30632833C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709" y="77435"/>
            <a:ext cx="753199" cy="767565"/>
          </a:xfrm>
          <a:prstGeom prst="rect">
            <a:avLst/>
          </a:prstGeom>
          <a:effectLst/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67BC5F1-8EE3-B41A-610E-179DF020B77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258" y="74284"/>
            <a:ext cx="753199" cy="767565"/>
          </a:xfrm>
          <a:prstGeom prst="rect">
            <a:avLst/>
          </a:prstGeom>
          <a:effectLst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531864D-4FA1-DD2B-ED56-18AA55F3270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151" y="71085"/>
            <a:ext cx="753199" cy="767565"/>
          </a:xfrm>
          <a:prstGeom prst="rect">
            <a:avLst/>
          </a:prstGeom>
          <a:effectLst/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ECD023C-5100-1CB9-1365-479828FEAD4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976" y="62520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1366801-D9A6-F6FB-7F72-FBA2652DC7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219" y="69290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5EF5E87-E39D-5166-9EF8-8E0F0D14F06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559" y="77435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F5D2503-3C40-524C-C6A9-4CDC905C66E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379" y="77434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5774987-9EF9-0027-334E-1A22C29C727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258" y="75859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D6155A2-A3D2-708D-F6D6-962BFF199E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065" y="61082"/>
            <a:ext cx="753199" cy="767565"/>
          </a:xfrm>
          <a:prstGeom prst="rect">
            <a:avLst/>
          </a:prstGeom>
          <a:effectLst/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9410792-47AC-E55E-57F8-4FB18DA49BA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273" y="72708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C54831B5-EBD3-4E76-E8FA-03C5533CD01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677" y="57931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7BFF6631-9158-8D3C-9884-BF1964B72E0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673" y="55864"/>
            <a:ext cx="753199" cy="767565"/>
          </a:xfrm>
          <a:prstGeom prst="rect">
            <a:avLst/>
          </a:prstGeom>
          <a:effectLst/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AF11F16E-EB89-E181-905C-6E3E2456112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281" y="50646"/>
            <a:ext cx="753199" cy="767565"/>
          </a:xfrm>
          <a:prstGeom prst="rect">
            <a:avLst/>
          </a:prstGeom>
          <a:effectLst/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4ADA24FE-78F1-346E-ED72-0B3F6FEC4EB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889" y="45428"/>
            <a:ext cx="753199" cy="767565"/>
          </a:xfrm>
          <a:prstGeom prst="rect">
            <a:avLst/>
          </a:prstGeom>
          <a:effectLst/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C4FC7973-8D32-32DE-643B-7E94E0E6446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934" y="59840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79DF52A-DF4D-981F-388D-117712EE77C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280" y="50645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3243A4A3-04EB-7D09-0036-E929EE71A6F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888" y="44060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655086AF-C499-A013-9AF7-B2125AFDDE7D}"/>
              </a:ext>
            </a:extLst>
          </p:cNvPr>
          <p:cNvGrpSpPr/>
          <p:nvPr/>
        </p:nvGrpSpPr>
        <p:grpSpPr>
          <a:xfrm>
            <a:off x="1317049" y="1941078"/>
            <a:ext cx="3194759" cy="4071772"/>
            <a:chOff x="1317049" y="1941078"/>
            <a:chExt cx="3194759" cy="4071772"/>
          </a:xfrm>
        </p:grpSpPr>
        <p:pic>
          <p:nvPicPr>
            <p:cNvPr id="5" name="Рисунок 4" descr="Изображение выглядит как мультфильм, Анимация, Мультфильм, игру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503CF527-7A51-8A63-B1E5-73027C6C2AC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7049" y="1941078"/>
              <a:ext cx="3194759" cy="3194759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2C5EAE7-0FC3-D426-ED14-DC9B81396E76}"/>
                </a:ext>
              </a:extLst>
            </p:cNvPr>
            <p:cNvSpPr txBox="1"/>
            <p:nvPr/>
          </p:nvSpPr>
          <p:spPr>
            <a:xfrm>
              <a:off x="1945252" y="4997187"/>
              <a:ext cx="1938351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ru-RU" sz="6000" b="1" dirty="0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Саша</a:t>
              </a:r>
              <a:endParaRPr lang="ru-UA" sz="60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34" name="Рисунок 33" descr="Флажок со сплошной заливкой">
            <a:extLst>
              <a:ext uri="{FF2B5EF4-FFF2-40B4-BE49-F238E27FC236}">
                <a16:creationId xmlns:a16="http://schemas.microsoft.com/office/drawing/2014/main" id="{6727EF9B-9CF1-C074-B128-F35FCE42649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664850" y="2824233"/>
            <a:ext cx="2041394" cy="2041394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картина, рисунок, Детское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849475C0-A2DB-2B0E-B366-12EE694F01F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683" y="2364929"/>
            <a:ext cx="2632258" cy="2632258"/>
          </a:xfrm>
          <a:prstGeom prst="rect">
            <a:avLst/>
          </a:prstGeom>
        </p:spPr>
      </p:pic>
      <p:pic>
        <p:nvPicPr>
          <p:cNvPr id="50" name="Рисунок 49" descr="Изображение выглядит как мультфильм, рисунок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E398131F-C43D-BE45-1839-4A583C55DDA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61" b="94141" l="9961" r="89844">
                        <a14:foregroundMark x1="10449" y1="34668" x2="10645" y2="36328"/>
                        <a14:foregroundMark x1="23730" y1="26660" x2="23535" y2="28711"/>
                        <a14:foregroundMark x1="73535" y1="24805" x2="75586" y2="22559"/>
                        <a14:foregroundMark x1="83789" y1="43652" x2="84863" y2="42285"/>
                        <a14:foregroundMark x1="78418" y1="39453" x2="79004" y2="39453"/>
                        <a14:foregroundMark x1="40918" y1="15918" x2="40918" y2="15332"/>
                        <a14:foregroundMark x1="58887" y1="15723" x2="58691" y2="15332"/>
                        <a14:foregroundMark x1="67578" y1="21191" x2="68262" y2="20508"/>
                        <a14:foregroundMark x1="19434" y1="24902" x2="19434" y2="24316"/>
                        <a14:foregroundMark x1="37988" y1="90625" x2="37793" y2="93945"/>
                        <a14:foregroundMark x1="60645" y1="92578" x2="58887" y2="941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27" y="1485080"/>
            <a:ext cx="3886769" cy="3886769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улыбка, графическая вставка, эмотикон, смайлик&#10;&#10;Автоматически созданное описание">
            <a:extLst>
              <a:ext uri="{FF2B5EF4-FFF2-40B4-BE49-F238E27FC236}">
                <a16:creationId xmlns:a16="http://schemas.microsoft.com/office/drawing/2014/main" id="{2999DAB6-641C-8451-760B-3EEBE25BAA1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051" y="2007913"/>
            <a:ext cx="3528076" cy="3528076"/>
          </a:xfrm>
          <a:prstGeom prst="rect">
            <a:avLst/>
          </a:prstGeom>
        </p:spPr>
      </p:pic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9428F514-355C-30D6-3E7A-A605482AFB43}"/>
              </a:ext>
            </a:extLst>
          </p:cNvPr>
          <p:cNvGrpSpPr/>
          <p:nvPr/>
        </p:nvGrpSpPr>
        <p:grpSpPr>
          <a:xfrm>
            <a:off x="588640" y="1670940"/>
            <a:ext cx="3460076" cy="4103879"/>
            <a:chOff x="-4089817" y="2518370"/>
            <a:chExt cx="3154020" cy="3740876"/>
          </a:xfrm>
        </p:grpSpPr>
        <p:pic>
          <p:nvPicPr>
            <p:cNvPr id="60" name="Рисунок 59" descr="Изображение выглядит как одежда, обувь, Аним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41D02B65-BB1C-7060-5CA8-845CAA4815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089817" y="2518370"/>
              <a:ext cx="3049530" cy="3199955"/>
            </a:xfrm>
            <a:prstGeom prst="rect">
              <a:avLst/>
            </a:prstGeom>
          </p:spPr>
        </p:pic>
        <p:pic>
          <p:nvPicPr>
            <p:cNvPr id="58" name="Рисунок 57" descr="Изображение выглядит как шахматная фигура, настольная игра, шахматы, шахматная доска&#10;&#10;Автоматически созданное описание">
              <a:extLst>
                <a:ext uri="{FF2B5EF4-FFF2-40B4-BE49-F238E27FC236}">
                  <a16:creationId xmlns:a16="http://schemas.microsoft.com/office/drawing/2014/main" id="{B30AC7DB-E724-DC68-8DF6-01BD0AEC72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82616" y="4012427"/>
              <a:ext cx="2246819" cy="2246819"/>
            </a:xfrm>
            <a:prstGeom prst="rect">
              <a:avLst/>
            </a:prstGeom>
          </p:spPr>
        </p:pic>
      </p:grpSp>
      <p:pic>
        <p:nvPicPr>
          <p:cNvPr id="63" name="Рисунок 62" descr="Изображение выглядит как Красочность, искусство, круг, картина&#10;&#10;Автоматически созданное описание">
            <a:extLst>
              <a:ext uri="{FF2B5EF4-FFF2-40B4-BE49-F238E27FC236}">
                <a16:creationId xmlns:a16="http://schemas.microsoft.com/office/drawing/2014/main" id="{F09D022B-E5FE-28E4-C33B-F60E6CA056F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456" y="2021463"/>
            <a:ext cx="3182732" cy="3182732"/>
          </a:xfrm>
          <a:prstGeom prst="rect">
            <a:avLst/>
          </a:prstGeom>
        </p:spPr>
      </p:pic>
      <p:pic>
        <p:nvPicPr>
          <p:cNvPr id="10" name="Рисунок 9" descr="Изображение выглядит как Торт на день рождения, мультфильм, пирог&#10;&#10;Автоматически созданное описание">
            <a:extLst>
              <a:ext uri="{FF2B5EF4-FFF2-40B4-BE49-F238E27FC236}">
                <a16:creationId xmlns:a16="http://schemas.microsoft.com/office/drawing/2014/main" id="{7647EBB3-59E6-EC7A-DC15-2A344337F2EA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764" y="1864717"/>
            <a:ext cx="3329226" cy="3329226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еда, Поваренное искусство, гарнир, Кулинария&#10;&#10;Автоматически созданное описание">
            <a:extLst>
              <a:ext uri="{FF2B5EF4-FFF2-40B4-BE49-F238E27FC236}">
                <a16:creationId xmlns:a16="http://schemas.microsoft.com/office/drawing/2014/main" id="{64907B1E-5E60-11F5-46F9-4D23E0569470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392" y="2398807"/>
            <a:ext cx="2859752" cy="2859752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График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935F3591-373E-5882-1B6A-260EBF0A9B5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3" y="1818356"/>
            <a:ext cx="7165358" cy="3074855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цветок, подсолнух, растение, лепесток&#10;&#10;Автоматически созданное описание">
            <a:extLst>
              <a:ext uri="{FF2B5EF4-FFF2-40B4-BE49-F238E27FC236}">
                <a16:creationId xmlns:a16="http://schemas.microsoft.com/office/drawing/2014/main" id="{6DE677A4-31DD-6AC9-420E-3D10A40954F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100" y="1914886"/>
            <a:ext cx="3397229" cy="3397229"/>
          </a:xfrm>
          <a:prstGeom prst="rect">
            <a:avLst/>
          </a:prstGeom>
        </p:spPr>
      </p:pic>
      <p:pic>
        <p:nvPicPr>
          <p:cNvPr id="205" name="Picture 204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087487" y="3538458"/>
            <a:ext cx="291465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00"/>
                            </p:stCondLst>
                            <p:childTnLst>
                              <p:par>
                                <p:cTn id="1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2</Words>
  <Application>Microsoft Office PowerPoint</Application>
  <PresentationFormat>Широкоэкранный</PresentationFormat>
  <Paragraphs>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14</cp:revision>
  <dcterms:created xsi:type="dcterms:W3CDTF">2024-05-03T09:09:01Z</dcterms:created>
  <dcterms:modified xsi:type="dcterms:W3CDTF">2024-12-10T10:00:21Z</dcterms:modified>
</cp:coreProperties>
</file>