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audio" Target="../media/audio1.wav"/><Relationship Id="rId28" Type="http://schemas.openxmlformats.org/officeDocument/2006/relationships/audio" Target="../media/audio2.wav"/><Relationship Id="rId29" Type="http://schemas.openxmlformats.org/officeDocument/2006/relationships/slideLayout" Target="../slideLayouts/slideLayout1.xml"/><Relationship Id="rId30" Type="http://schemas.openxmlformats.org/officeDocument/2006/relationships/notesSlide" Target="../notesSlides/notesSlide1.xml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0" y="3115945"/>
            <a:ext cx="2381250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33</cp:revision>
  <dcterms:created xsi:type="dcterms:W3CDTF">2024-06-19T15:00:00Z</dcterms:created>
  <dcterms:modified xsi:type="dcterms:W3CDTF">2024-06-19T15:00:25Z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