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06" y="2633164"/>
            <a:ext cx="1511113" cy="15504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491629"/>
            <a:ext cx="14763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46D2B-3479-41A8-A808-D263AA94C2FA}"/>
</file>

<file path=customXml/itemProps2.xml><?xml version="1.0" encoding="utf-8"?>
<ds:datastoreItem xmlns:ds="http://schemas.openxmlformats.org/officeDocument/2006/customXml" ds:itemID="{7D95A008-F9F2-4764-BF7A-BC273B82E3A7}"/>
</file>

<file path=customXml/itemProps3.xml><?xml version="1.0" encoding="utf-8"?>
<ds:datastoreItem xmlns:ds="http://schemas.openxmlformats.org/officeDocument/2006/customXml" ds:itemID="{A7A4DA71-8E34-4B11-9109-DCD6B113AD0C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9</cp:revision>
  <dcterms:created xsi:type="dcterms:W3CDTF">2024-12-22T19:53:03Z</dcterms:created>
  <dcterms:modified xsi:type="dcterms:W3CDTF">2024-12-27T18:24:52Z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