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1325" y="2009140"/>
            <a:ext cx="1524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