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Ірина Сапранкова" initials="СІ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E2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43" y="4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ommentAuthors" Target="commentAuthor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1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кутник: округлені кути 3"/>
          <p:cNvSpPr/>
          <p:nvPr/>
        </p:nvSpPr>
        <p:spPr>
          <a:xfrm>
            <a:off x="2889827" y="87212"/>
            <a:ext cx="5376667" cy="6039268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rgbClr val="C0E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801" y="2608842"/>
            <a:ext cx="2993011" cy="299301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3035247" y="-355678"/>
            <a:ext cx="2637203" cy="36261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0691" y="413143"/>
            <a:ext cx="1811436" cy="18602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5596166" y="-278197"/>
            <a:ext cx="2637203" cy="362615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54757" y="520150"/>
            <a:ext cx="2121282" cy="2121282"/>
          </a:xfrm>
          <a:prstGeom prst="rect">
            <a:avLst/>
          </a:prstGeom>
          <a:effectLst/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3051760" y="2889693"/>
            <a:ext cx="2637203" cy="362615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1939" y="3501350"/>
            <a:ext cx="1600187" cy="200023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5595687" y="2889694"/>
            <a:ext cx="2637203" cy="3626155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917" y="0"/>
            <a:ext cx="919108" cy="8598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39240" y="4032364"/>
            <a:ext cx="1819976" cy="1687563"/>
          </a:xfrm>
          <a:prstGeom prst="rect">
            <a:avLst/>
          </a:prstGeom>
        </p:spPr>
      </p:pic>
      <p:pic>
        <p:nvPicPr>
          <p:cNvPr id="58" name="Picture 57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2829560"/>
            <a:ext cx="2886075" cy="2581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47513 0.5030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50" y="2513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33333E-6 L 0.19974 0.5002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87" y="250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 L 0.44479 0.1009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40" y="50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0.1806 0.1136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3" y="5671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9</cp:revision>
  <dcterms:created xsi:type="dcterms:W3CDTF">2024-04-20T18:19:00Z</dcterms:created>
  <dcterms:modified xsi:type="dcterms:W3CDTF">2024-07-15T17:23:28Z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0816E375F0774C16915ADA54DA3C73AF_12</vt:lpwstr>
  </property>
  <property fmtid="{D5CDD505-2E9C-101B-9397-08002B2CF9AE}" pid="3" name="KSOProductBuildVer">
    <vt:lpwstr>1033-12.2.0.17153</vt:lpwstr>
  </property>
</Properties>
</file>