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7" y="2463901"/>
            <a:ext cx="28384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