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audio" Target="../media/media3.mp3"/><Relationship Id="rId8" Type="http://schemas.microsoft.com/office/2007/relationships/media" Target="../media/media3.mp3"/><Relationship Id="rId9" Type="http://schemas.openxmlformats.org/officeDocument/2006/relationships/audio" Target="../media/media4.mp3"/><Relationship Id="rId10" Type="http://schemas.microsoft.com/office/2007/relationships/media" Target="../media/media4.mp3"/><Relationship Id="rId11" Type="http://schemas.openxmlformats.org/officeDocument/2006/relationships/image" Target="../media/image3.png"/><Relationship Id="rId12" Type="http://schemas.microsoft.com/office/2007/relationships/hdphoto" Target="../media/image4.wdp"/><Relationship Id="rId13" Type="http://schemas.openxmlformats.org/officeDocument/2006/relationships/image" Target="../media/image5.png"/><Relationship Id="rId14" Type="http://schemas.microsoft.com/office/2007/relationships/hdphoto" Target="../media/image6.wdp"/><Relationship Id="rId15" Type="http://schemas.openxmlformats.org/officeDocument/2006/relationships/image" Target="../media/image7.png"/><Relationship Id="rId16" Type="http://schemas.microsoft.com/office/2007/relationships/hdphoto" Target="../media/image8.wdp"/><Relationship Id="rId17" Type="http://schemas.openxmlformats.org/officeDocument/2006/relationships/image" Target="../media/image9.png"/><Relationship Id="rId18" Type="http://schemas.microsoft.com/office/2007/relationships/hdphoto" Target="../media/image10.wdp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jpeg"/><Relationship Id="rId22" Type="http://schemas.openxmlformats.org/officeDocument/2006/relationships/image" Target="../media/image12.jpe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image" Target="../media/image13.png"/><Relationship Id="rId26" Type="http://schemas.openxmlformats.org/officeDocument/2006/relationships/tags" Target="../tags/tag1.xml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30" Type="http://schemas.openxmlformats.org/officeDocument/2006/relationships/slideLayout" Target="../slideLayouts/slideLayout2.xml"/><Relationship Id="rId3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809" y="1232021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16" y="1901311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54" y="4698991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258" y="2570269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78" y="3263054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17" y="3956041"/>
            <a:ext cx="683390" cy="683390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77" y="0"/>
            <a:ext cx="1260423" cy="1171973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25" y="5839460"/>
            <a:ext cx="1018540" cy="1018540"/>
          </a:xfrm>
          <a:prstGeom prst="rect">
            <a:avLst/>
          </a:prstGeom>
        </p:spPr>
      </p:pic>
      <p:pic>
        <p:nvPicPr>
          <p:cNvPr id="10" name="Picture 9" descr="trophy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1625" y="681990"/>
            <a:ext cx="1739900" cy="173990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62365" y="2421890"/>
            <a:ext cx="313372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90</cp:revision>
  <dcterms:created xsi:type="dcterms:W3CDTF">2022-10-20T14:41:00Z</dcterms:created>
  <dcterms:modified xsi:type="dcterms:W3CDTF">2024-11-13T15:23:15Z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1033-12.2.0.18607</vt:lpwstr>
  </property>
</Properties>
</file>