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330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BD30E-6744-3A61-C539-8ADF79646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DFAA59-FA93-6549-939E-98651A700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1D33EB-E9A7-28DC-7858-D17EB9A04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829D23-ECB6-FC64-257E-F0927F0E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AC72F-0496-A7DF-ABB8-B5DFC023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444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9690F-ADB3-92FF-65BC-9FE89BCD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E0664E-1F9C-21D7-0995-658949E57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2256AC-9A80-7910-B5E1-D546670F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2B64B-7564-44E6-1749-1E6C072A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C24622-2332-20F9-ECB7-CC34990A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968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5B41D4-D79B-DE17-9F5A-F2C2CAAA1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A90BBC-3330-AA7D-C2BD-0F2F9FFFC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28D0B-F438-6591-D3AE-1CB35128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096D4A-0CDA-3C3C-7E2E-D492828A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AF0F-EB22-442A-6C3E-60703B7A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35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4C55A-40A1-70ED-6FA0-040DF836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FF1F3F-24E3-1D95-E850-C3755867B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0405CE-79EA-1EA6-A4CC-D6454368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45F852-5A3F-E874-BF1B-72754E9C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FFE980-4568-77F8-C11D-44299630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427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04E68-46F5-8B03-D232-99854B61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C45B01-497B-1838-434A-2D6FAE649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312321-07A2-A276-518A-C58717B1B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83FBDB-F153-A923-7782-FECD0E2D7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E50E1-5E1D-80E4-6B1C-560D4C5B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217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111C3-FB5F-0D58-B82D-17B60222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713EEF-43F5-9B02-D320-06D700793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2262B3-2DB4-FDDE-D152-A60AAF0AD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D16AAE-3DFE-F5C8-9F47-2C99E588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C8B532-C9EC-C250-9EB9-B585A410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E9F6FB-BEE7-8248-8B0F-68C23193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935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89A80-F39C-B2EF-EC0A-4244E25D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B6E0C0-B65D-24A1-E4D4-6BFA147BC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E06EF-1CB9-4B85-0C02-49238F4FC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F7CDA9-0D20-B229-2906-76505A439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EC754-1BA2-A608-91CC-3876B680A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BA7B98-B901-19E0-D82C-686567A6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CF1B1B-90BC-00E2-F7BF-28449801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F7658E-E603-D9A6-E063-A713CE92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720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1E103-924B-303C-BCA3-9BA472F8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84F39E-B982-4B92-ABDF-98DE769A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58EF84-E114-C399-9BFC-B750A1CD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D0A875-6B99-46AC-0431-6CB082E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54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0AD014-CB77-2D3B-916B-E3A63EE8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5AA5E7-7B1E-1DD0-1AEA-CFE178E87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A4F27A-C834-3ACC-408F-495684C1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54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264A6-1B82-552E-02D6-6B5DF667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55BF1-184C-A7C6-9363-E4CCB48C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BA2255-BEFB-82A9-F4E3-7E9708C41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D889B5-3E6C-A0D9-C3AD-3C08BF1B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BA0908-B1E1-474A-A5DE-FEF75341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7BE78-3A9E-0BF9-1432-A7AC4A2D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166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18D77-5212-B7C2-FF7A-C906B9AD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ED0834-B66F-C982-BD25-080AF9CB6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D9AF0E-2DC5-7E6B-0E55-754DAA5C8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6BABAF-3596-1784-61BB-858E1C01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AFC08C-F531-9860-AA0B-482627EC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2B9EA2-3D79-5F7A-E010-934CDA20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28914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AABEA-1601-2EDD-9ECA-11F13900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0788D8-892B-7460-19BE-DDEB2AF71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A4DAC3-4127-6A53-863D-343236E70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8E7250-3EAC-CF66-1D76-555E70A2F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59BC4F-BFC1-CE61-1ED9-88F97221F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35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E21A5-8E41-1891-EF74-6BB3B8455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F3B570-C0DA-2EF4-A96F-E1B4BDBC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8CDAF4E-DA68-9CB9-2E83-B1BC4D141F62}"/>
              </a:ext>
            </a:extLst>
          </p:cNvPr>
          <p:cNvSpPr/>
          <p:nvPr/>
        </p:nvSpPr>
        <p:spPr>
          <a:xfrm>
            <a:off x="4052000" y="498362"/>
            <a:ext cx="7733599" cy="3883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8D21C93-C94D-92C1-1C1B-B70D15E6DB7C}"/>
              </a:ext>
            </a:extLst>
          </p:cNvPr>
          <p:cNvSpPr/>
          <p:nvPr/>
        </p:nvSpPr>
        <p:spPr>
          <a:xfrm>
            <a:off x="4052000" y="4799745"/>
            <a:ext cx="7733599" cy="94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DD6FC61-EF85-5E65-5852-C143173D8DAB}"/>
              </a:ext>
            </a:extLst>
          </p:cNvPr>
          <p:cNvSpPr/>
          <p:nvPr/>
        </p:nvSpPr>
        <p:spPr>
          <a:xfrm>
            <a:off x="4326804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3E154B8-7C16-9BA0-58C4-D6799BF53878}"/>
              </a:ext>
            </a:extLst>
          </p:cNvPr>
          <p:cNvSpPr/>
          <p:nvPr/>
        </p:nvSpPr>
        <p:spPr>
          <a:xfrm>
            <a:off x="6193003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F6EA9CE-A7F7-37E2-3C64-B586BE1F725B}"/>
              </a:ext>
            </a:extLst>
          </p:cNvPr>
          <p:cNvSpPr/>
          <p:nvPr/>
        </p:nvSpPr>
        <p:spPr>
          <a:xfrm>
            <a:off x="8059202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4C5E506-C6A9-6EC2-EAEA-A23B40DB4061}"/>
              </a:ext>
            </a:extLst>
          </p:cNvPr>
          <p:cNvSpPr/>
          <p:nvPr/>
        </p:nvSpPr>
        <p:spPr>
          <a:xfrm>
            <a:off x="9925401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F0C6506-6371-7301-1B13-DD59536E7ECD}"/>
              </a:ext>
            </a:extLst>
          </p:cNvPr>
          <p:cNvSpPr/>
          <p:nvPr/>
        </p:nvSpPr>
        <p:spPr>
          <a:xfrm>
            <a:off x="5202448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B4388EB-F4A3-0C2A-49ED-1E5D02359E68}"/>
              </a:ext>
            </a:extLst>
          </p:cNvPr>
          <p:cNvSpPr/>
          <p:nvPr/>
        </p:nvSpPr>
        <p:spPr>
          <a:xfrm>
            <a:off x="7068647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A0803C2-0A9C-0411-B428-53CEBF957AB9}"/>
              </a:ext>
            </a:extLst>
          </p:cNvPr>
          <p:cNvSpPr/>
          <p:nvPr/>
        </p:nvSpPr>
        <p:spPr>
          <a:xfrm>
            <a:off x="8934846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A38150C-564D-AD93-0C50-549192DC1AA5}"/>
              </a:ext>
            </a:extLst>
          </p:cNvPr>
          <p:cNvSpPr/>
          <p:nvPr/>
        </p:nvSpPr>
        <p:spPr>
          <a:xfrm>
            <a:off x="4277664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Понеділок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4DEFA4C-905F-9729-9D8C-749C1623F1F5}"/>
              </a:ext>
            </a:extLst>
          </p:cNvPr>
          <p:cNvSpPr/>
          <p:nvPr/>
        </p:nvSpPr>
        <p:spPr>
          <a:xfrm>
            <a:off x="6143863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Вівторок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36C0381-A88E-06BC-402B-26AFAFBA578E}"/>
              </a:ext>
            </a:extLst>
          </p:cNvPr>
          <p:cNvSpPr/>
          <p:nvPr/>
        </p:nvSpPr>
        <p:spPr>
          <a:xfrm>
            <a:off x="8010062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0264343-0A84-18E1-5F7F-433CE14958DC}"/>
              </a:ext>
            </a:extLst>
          </p:cNvPr>
          <p:cNvSpPr/>
          <p:nvPr/>
        </p:nvSpPr>
        <p:spPr>
          <a:xfrm>
            <a:off x="9876261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CD8E8E1-AF9D-CED7-C9FF-3047888E039E}"/>
              </a:ext>
            </a:extLst>
          </p:cNvPr>
          <p:cNvSpPr/>
          <p:nvPr/>
        </p:nvSpPr>
        <p:spPr>
          <a:xfrm>
            <a:off x="51533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П'ятниця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DE98C61-D817-07F1-F784-B0BB0B90A7DF}"/>
              </a:ext>
            </a:extLst>
          </p:cNvPr>
          <p:cNvSpPr/>
          <p:nvPr/>
        </p:nvSpPr>
        <p:spPr>
          <a:xfrm>
            <a:off x="70195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D7B83B5-23B1-2DDF-04AC-4CFEFFDB6ED7}"/>
              </a:ext>
            </a:extLst>
          </p:cNvPr>
          <p:cNvSpPr/>
          <p:nvPr/>
        </p:nvSpPr>
        <p:spPr>
          <a:xfrm>
            <a:off x="88857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Неділя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126A0C9-9759-7495-3A99-071B0BF76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r="67354" b="68795"/>
          <a:stretch/>
        </p:blipFill>
        <p:spPr>
          <a:xfrm>
            <a:off x="4413517" y="1432116"/>
            <a:ext cx="649937" cy="86139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096CC04-A57F-EE17-F6F4-241A5842B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>
            <a:off x="6327825" y="1489931"/>
            <a:ext cx="686456" cy="82246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1308386-1AB1-36FF-5F4F-5ABCB75BD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t="920" r="39163" b="69284"/>
          <a:stretch/>
        </p:blipFill>
        <p:spPr>
          <a:xfrm>
            <a:off x="8206190" y="1514313"/>
            <a:ext cx="704413" cy="77370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4BA000D-A0CD-3A52-FF93-78E7BAD00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1" t="65900" r="-539" b="-271"/>
          <a:stretch/>
        </p:blipFill>
        <p:spPr>
          <a:xfrm>
            <a:off x="9937043" y="1523317"/>
            <a:ext cx="827072" cy="78908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0C6AA23-C8BA-192C-D7C7-F19BFED2A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5" t="66525" r="33907" b="-896"/>
          <a:stretch/>
        </p:blipFill>
        <p:spPr>
          <a:xfrm>
            <a:off x="8934846" y="3335932"/>
            <a:ext cx="827072" cy="78908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B4EC0F1-3F32-6404-744A-349DBC743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 flipV="1">
            <a:off x="5284341" y="3291580"/>
            <a:ext cx="686456" cy="8224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асочность, искусство, круг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74D2BF90-6450-F468-7343-33C8E5E8F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08" y="3269448"/>
            <a:ext cx="825576" cy="825576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92EBBCD-01BD-3E01-9E29-9B3ED1F21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22" y="1502309"/>
            <a:ext cx="762000" cy="762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C5F908C-FE94-B91A-7907-FF50BDA028FB}"/>
              </a:ext>
            </a:extLst>
          </p:cNvPr>
          <p:cNvSpPr txBox="1"/>
          <p:nvPr/>
        </p:nvSpPr>
        <p:spPr>
          <a:xfrm>
            <a:off x="4078399" y="4967774"/>
            <a:ext cx="77335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, </a:t>
            </a:r>
            <a:r>
              <a:rPr lang="ru-RU" sz="2800" dirty="0" err="1"/>
              <a:t>Понеділок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1" name="Рисунок 4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37BE191-F905-422E-AF0C-8D56FA860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15319" y="1497949"/>
            <a:ext cx="798397" cy="79839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A49DA2B-B438-874E-DAE3-1A56B09DF023}"/>
              </a:ext>
            </a:extLst>
          </p:cNvPr>
          <p:cNvSpPr txBox="1"/>
          <p:nvPr/>
        </p:nvSpPr>
        <p:spPr>
          <a:xfrm>
            <a:off x="4027305" y="4964487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вівторок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3" name="Рисунок 4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4AB4-38CE-539D-7533-0F4FDB87B7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97" y="1493002"/>
            <a:ext cx="762000" cy="762000"/>
          </a:xfrm>
          <a:prstGeom prst="rect">
            <a:avLst/>
          </a:prstGeom>
        </p:spPr>
      </p:pic>
      <p:pic>
        <p:nvPicPr>
          <p:cNvPr id="44" name="Рисунок 4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FD174565-EC99-1797-73E2-DF6E398A0F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07694" y="1488642"/>
            <a:ext cx="798397" cy="79839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DB5BCBA-F31F-B034-9DE5-15A61085D883}"/>
              </a:ext>
            </a:extLst>
          </p:cNvPr>
          <p:cNvSpPr txBox="1"/>
          <p:nvPr/>
        </p:nvSpPr>
        <p:spPr>
          <a:xfrm>
            <a:off x="4143262" y="496877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Середа,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6" name="Рисунок 45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15C16ACC-032E-EE18-C3BA-643512CD92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091" y="1493002"/>
            <a:ext cx="762000" cy="762000"/>
          </a:xfrm>
          <a:prstGeom prst="rect">
            <a:avLst/>
          </a:prstGeom>
        </p:spPr>
      </p:pic>
      <p:pic>
        <p:nvPicPr>
          <p:cNvPr id="47" name="Рисунок 4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C24B454-35FA-31C2-F288-E2B251EE7A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89188" y="1488642"/>
            <a:ext cx="798397" cy="79839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1FA90A5-E99A-84F6-1103-66FEB9817275}"/>
              </a:ext>
            </a:extLst>
          </p:cNvPr>
          <p:cNvSpPr txBox="1"/>
          <p:nvPr/>
        </p:nvSpPr>
        <p:spPr>
          <a:xfrm>
            <a:off x="4160687" y="4950200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Четвер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завтра?</a:t>
            </a:r>
            <a:endParaRPr lang="ru-UA" sz="2800" dirty="0"/>
          </a:p>
        </p:txBody>
      </p:sp>
      <p:pic>
        <p:nvPicPr>
          <p:cNvPr id="49" name="Рисунок 4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2039D94E-5E71-20C1-245C-841133112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789" y="1502309"/>
            <a:ext cx="762000" cy="762000"/>
          </a:xfrm>
          <a:prstGeom prst="rect">
            <a:avLst/>
          </a:prstGeom>
        </p:spPr>
      </p:pic>
      <p:pic>
        <p:nvPicPr>
          <p:cNvPr id="50" name="Рисунок 4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88010A8-442E-6DB1-812F-D5B8D1F78C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55774" y="3290823"/>
            <a:ext cx="798397" cy="79839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EF792FD-7884-731A-DE7B-395613C10D59}"/>
              </a:ext>
            </a:extLst>
          </p:cNvPr>
          <p:cNvSpPr txBox="1"/>
          <p:nvPr/>
        </p:nvSpPr>
        <p:spPr>
          <a:xfrm>
            <a:off x="4085669" y="4978774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П'ятниця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2" name="Рисунок 51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B752B91-C768-683F-1848-ED03494F0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95" y="3327220"/>
            <a:ext cx="762000" cy="762000"/>
          </a:xfrm>
          <a:prstGeom prst="rect">
            <a:avLst/>
          </a:prstGeom>
        </p:spPr>
      </p:pic>
      <p:pic>
        <p:nvPicPr>
          <p:cNvPr id="53" name="Рисунок 5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0CBA81A-F16A-0162-EFB9-91E9BB0D9D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59999" y="3297797"/>
            <a:ext cx="798397" cy="79839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10C995A-F224-CAFA-7870-97AB7426068D}"/>
              </a:ext>
            </a:extLst>
          </p:cNvPr>
          <p:cNvSpPr txBox="1"/>
          <p:nvPr/>
        </p:nvSpPr>
        <p:spPr>
          <a:xfrm>
            <a:off x="4187086" y="5010233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Субота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5" name="Рисунок 5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9E7FE29-ACAE-AC21-91BF-23D1BEFF19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347" y="3315411"/>
            <a:ext cx="762000" cy="762000"/>
          </a:xfrm>
          <a:prstGeom prst="rect">
            <a:avLst/>
          </a:prstGeom>
        </p:spPr>
      </p:pic>
      <p:pic>
        <p:nvPicPr>
          <p:cNvPr id="56" name="Рисунок 5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0C14B7B-9C80-712A-DCC2-A1B7FDB055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36951" y="3285988"/>
            <a:ext cx="798397" cy="79839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8569C60-749E-8843-91BE-8A36C6BE946A}"/>
              </a:ext>
            </a:extLst>
          </p:cNvPr>
          <p:cNvSpPr txBox="1"/>
          <p:nvPr/>
        </p:nvSpPr>
        <p:spPr>
          <a:xfrm>
            <a:off x="4036017" y="4977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Неділя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8" name="Рисунок 5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89F9E6-9F12-2BC1-1C86-4C426E1499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866" y="3301144"/>
            <a:ext cx="762000" cy="762000"/>
          </a:xfrm>
          <a:prstGeom prst="rect">
            <a:avLst/>
          </a:prstGeom>
        </p:spPr>
      </p:pic>
      <p:pic>
        <p:nvPicPr>
          <p:cNvPr id="59" name="Рисунок 5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F29FD01-1338-2454-471F-DD28A2923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24868" y="1509765"/>
            <a:ext cx="798397" cy="79839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AAC97F3-64BB-86C6-0B62-716FE213F7FA}"/>
              </a:ext>
            </a:extLst>
          </p:cNvPr>
          <p:cNvSpPr txBox="1"/>
          <p:nvPr/>
        </p:nvSpPr>
        <p:spPr>
          <a:xfrm>
            <a:off x="4000906" y="4977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середа,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1" name="Рисунок 60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23F7B80-400C-510C-6EBE-264267AB5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96" y="3321813"/>
            <a:ext cx="762000" cy="7620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2D06A5C-C76A-5C89-56B9-584ACBB41386}"/>
              </a:ext>
            </a:extLst>
          </p:cNvPr>
          <p:cNvSpPr txBox="1"/>
          <p:nvPr/>
        </p:nvSpPr>
        <p:spPr>
          <a:xfrm>
            <a:off x="4116863" y="4800898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, </a:t>
            </a:r>
            <a:r>
              <a:rPr lang="ru-RU" sz="2800" dirty="0" err="1"/>
              <a:t>понеділок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</a:p>
          <a:p>
            <a:pPr algn="ctr"/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3" name="Рисунок 6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C322D4F-9A1D-7EB3-2A4D-A9AB2A992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66531"/>
            <a:ext cx="762000" cy="7620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44DACCCD-B71C-8E3F-9D0D-F1EE4A3B2367}"/>
              </a:ext>
            </a:extLst>
          </p:cNvPr>
          <p:cNvSpPr txBox="1"/>
          <p:nvPr/>
        </p:nvSpPr>
        <p:spPr>
          <a:xfrm>
            <a:off x="4068244" y="4933028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субота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позавчора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5" name="Рисунок 6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F455BD-3080-E162-FA55-E235DB84A1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350" y="1479310"/>
            <a:ext cx="762000" cy="762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1320992-6242-BDD5-E2DC-D58DC116E16C}"/>
              </a:ext>
            </a:extLst>
          </p:cNvPr>
          <p:cNvSpPr txBox="1"/>
          <p:nvPr/>
        </p:nvSpPr>
        <p:spPr>
          <a:xfrm>
            <a:off x="4116863" y="4966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п'ятниця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позавчора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7" name="Рисунок 66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BBE7FF6-B501-EA37-2C68-9A3141C726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53922"/>
            <a:ext cx="762000" cy="7620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BBD4B53-E252-6E3A-732A-E97E8B87B827}"/>
              </a:ext>
            </a:extLst>
          </p:cNvPr>
          <p:cNvSpPr txBox="1"/>
          <p:nvPr/>
        </p:nvSpPr>
        <p:spPr>
          <a:xfrm>
            <a:off x="4119338" y="4942018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четвер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9" name="Рисунок 6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5E09AD8-AFE6-66CE-0A86-24CEA21E48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87" y="3310931"/>
            <a:ext cx="762000" cy="76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82E0D3-2311-431C-CEA1-20A646C8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70797" y="2545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52" y="3301689"/>
            <a:ext cx="2209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5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2" grpId="0"/>
      <p:bldP spid="42" grpId="1"/>
      <p:bldP spid="45" grpId="0"/>
      <p:bldP spid="45" grpId="1"/>
      <p:bldP spid="48" grpId="0"/>
      <p:bldP spid="48" grpId="1"/>
      <p:bldP spid="51" grpId="0"/>
      <p:bldP spid="51" grpId="1"/>
      <p:bldP spid="54" grpId="0"/>
      <p:bldP spid="54" grpId="1"/>
      <p:bldP spid="57" grpId="0"/>
      <p:bldP spid="57" grpId="1"/>
      <p:bldP spid="60" grpId="0"/>
      <p:bldP spid="60" grpId="1"/>
      <p:bldP spid="62" grpId="0"/>
      <p:bldP spid="62" grpId="1"/>
      <p:bldP spid="64" grpId="0"/>
      <p:bldP spid="64" grpId="1"/>
      <p:bldP spid="66" grpId="0"/>
      <p:bldP spid="66" grpId="1"/>
      <p:bldP spid="68" grpId="0"/>
      <p:bldP spid="6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219984-76E4-435E-BCAE-490C9CADCB4A}"/>
</file>

<file path=customXml/itemProps2.xml><?xml version="1.0" encoding="utf-8"?>
<ds:datastoreItem xmlns:ds="http://schemas.openxmlformats.org/officeDocument/2006/customXml" ds:itemID="{7099F496-A6C0-4B9E-8C09-45D7B2D48B08}"/>
</file>

<file path=customXml/itemProps3.xml><?xml version="1.0" encoding="utf-8"?>
<ds:datastoreItem xmlns:ds="http://schemas.openxmlformats.org/officeDocument/2006/customXml" ds:itemID="{AE051D50-CFDE-44CE-87E0-E21CE4AD5AE4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104</Words>
  <Application>Microsoft Office PowerPoint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2025-01-20T15:10:39Z</dcterms:created>
  <dcterms:modified xsi:type="dcterms:W3CDTF">2025-02-01T14:21:52Z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