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6" y="2419709"/>
            <a:ext cx="1736025" cy="1736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13536"/>
            <a:ext cx="1768127" cy="1768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2507714" y="1240609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1750" y="2152015"/>
            <a:ext cx="40386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2024-04-15T16:33:00Z</dcterms:created>
  <dcterms:modified xsi:type="dcterms:W3CDTF">2024-11-04T14:01:30Z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