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234" y="0"/>
            <a:ext cx="713766" cy="663677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3" y="1291767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0" y="120056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94" y="1323775"/>
            <a:ext cx="969807" cy="12092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5" y="1323279"/>
            <a:ext cx="1202619" cy="1202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27" y="1312135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2" y="1225776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87" y="1191581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25" y="1225776"/>
            <a:ext cx="1387919" cy="14062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45" y="1169360"/>
            <a:ext cx="1401097" cy="14010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78" y="1169360"/>
            <a:ext cx="1480683" cy="14806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24210" y="4355132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5118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623 0.369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4882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3399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138 0.3465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2024-08-17T08:18:53Z</dcterms:created>
  <dcterms:modified xsi:type="dcterms:W3CDTF">2024-08-19T12:29:14Z</dcterms:modified>
</cp:coreProperties>
</file>