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44" y="147370"/>
            <a:ext cx="1757208" cy="177570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78" y="1059097"/>
            <a:ext cx="1824266" cy="182426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артина, дизайн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770" y="4350722"/>
            <a:ext cx="2057862" cy="205786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3329" y="2887817"/>
            <a:ext cx="1835077" cy="183507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894" y="2834590"/>
            <a:ext cx="1767650" cy="180607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6651" y="1275933"/>
            <a:ext cx="1188766" cy="1453654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6571" y="1139070"/>
            <a:ext cx="1824266" cy="182426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клубника, Натуральные продукты, Клубник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857" y="4695555"/>
            <a:ext cx="1557688" cy="15383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1171" y="3004202"/>
            <a:ext cx="1602308" cy="1602308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9973" y="4631610"/>
            <a:ext cx="1835077" cy="1835077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3170" y="2151380"/>
            <a:ext cx="260985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9</cp:revision>
  <dcterms:created xsi:type="dcterms:W3CDTF">2024-04-10T06:39:00Z</dcterms:created>
  <dcterms:modified xsi:type="dcterms:W3CDTF">2024-07-05T12:08:29Z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1CA95C85A52E4551B386B15C0EBD89E7_12</vt:lpwstr>
  </property>
  <property fmtid="{D5CDD505-2E9C-101B-9397-08002B2CF9AE}" pid="3" name="KSOProductBuildVer">
    <vt:lpwstr>1033-12.2.0.17119</vt:lpwstr>
  </property>
</Properties>
</file>