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1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93700" y="430150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9C018433-6FE9-D861-172A-66892004FC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16" y="3445769"/>
            <a:ext cx="2654912" cy="265491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>
            <a:extLst>
              <a:ext uri="{FF2B5EF4-FFF2-40B4-BE49-F238E27FC236}">
                <a16:creationId xmlns:a16="http://schemas.microsoft.com/office/drawing/2014/main" id="{F3B31003-2A09-C94E-A813-4352F17301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59" y="558221"/>
            <a:ext cx="2065503" cy="203280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кран, Строительное 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5189592E-21F2-9437-5052-891D849F5C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98" y="620453"/>
            <a:ext cx="1711995" cy="171199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дежда, куртка, рукав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D2115CC-C594-5A20-1AFD-E9CF5AD8F4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70" y="547465"/>
            <a:ext cx="2063458" cy="206345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ебель, кровать, постельные принадлежности, спальная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8A29F6FB-41AF-6444-8E0B-B97A1B090D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3" y="892918"/>
            <a:ext cx="1965879" cy="147440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72D637F6-3896-2F59-7615-9C17031F5F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12" y="697248"/>
            <a:ext cx="1946722" cy="1893777"/>
          </a:xfrm>
          <a:prstGeom prst="rect">
            <a:avLst/>
          </a:prstGeom>
        </p:spPr>
      </p:pic>
      <p:pic>
        <p:nvPicPr>
          <p:cNvPr id="8" name="Рисунок 7" descr="Изображение выглядит как фрукт, виноград, Натуральные продукты, Бессемянный плод&#10;&#10;Автоматически созданное описание">
            <a:extLst>
              <a:ext uri="{FF2B5EF4-FFF2-40B4-BE49-F238E27FC236}">
                <a16:creationId xmlns:a16="http://schemas.microsoft.com/office/drawing/2014/main" id="{9A98764D-903F-88CA-744D-3E3A67B025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43" y="773008"/>
            <a:ext cx="1717391" cy="1703974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4B4339C-A3A5-F7E8-F013-71A7ECB0A07D}"/>
              </a:ext>
            </a:extLst>
          </p:cNvPr>
          <p:cNvGrpSpPr/>
          <p:nvPr/>
        </p:nvGrpSpPr>
        <p:grpSpPr>
          <a:xfrm>
            <a:off x="6089815" y="734252"/>
            <a:ext cx="2120723" cy="1680742"/>
            <a:chOff x="5475559" y="6760674"/>
            <a:chExt cx="2077208" cy="1646255"/>
          </a:xfrm>
        </p:grpSpPr>
        <p:pic>
          <p:nvPicPr>
            <p:cNvPr id="15" name="Рисунок 14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1EED88E6-3393-7BEA-2F3C-E671C4E51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559" y="6760674"/>
              <a:ext cx="1544504" cy="1598659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E9CB1C75-1209-2092-9EB8-B54EEA7E0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263" y="6808270"/>
              <a:ext cx="1544504" cy="1598659"/>
            </a:xfrm>
            <a:prstGeom prst="rect">
              <a:avLst/>
            </a:prstGeom>
          </p:spPr>
        </p:pic>
      </p:grpSp>
      <p:pic>
        <p:nvPicPr>
          <p:cNvPr id="10" name="Рисунок 9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B876BD8-F51E-27C8-BCF8-D4F5DBE9C3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4" y="518597"/>
            <a:ext cx="2063458" cy="206345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зарисовк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638204D-BA5B-794F-48B6-E06858CF89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10" y="391958"/>
            <a:ext cx="2466074" cy="24660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F16D0-4B6B-0495-6404-4C04135A4A4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5975616" y="4324350"/>
            <a:ext cx="2654912" cy="177109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55" y="138936"/>
            <a:ext cx="5342785" cy="5438192"/>
          </a:xfrm>
          <a:prstGeom prst="rect">
            <a:avLst/>
          </a:prstGeom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89849" y="3142424"/>
            <a:ext cx="28860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4.375E-6 0.45209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1.875E-6 0.4669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1.66667E-6 0.43704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5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2.08333E-6 0.43403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9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00469 0.4588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2294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3.54167E-6 0.4449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4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0.43542 " pathEditMode="relative" rAng="0" ptsTypes="AA">
                                      <p:cBhvr>
                                        <p:cTn id="11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59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2.91667E-6 0.46435 " pathEditMode="relative" rAng="0" ptsTypes="AA">
                                      <p:cBhvr>
                                        <p:cTn id="1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218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1.04167E-6 0.41875 " pathEditMode="relative" rAng="0" ptsTypes="AA">
                                      <p:cBhvr>
                                        <p:cTn id="14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926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61 -4.81481E-6 L -0.12565 -4.81481E-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61 -4.81481E-6 L -0.12565 -4.81481E-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28</cp:revision>
  <dcterms:created xsi:type="dcterms:W3CDTF">2024-07-21T13:02:50Z</dcterms:created>
  <dcterms:modified xsi:type="dcterms:W3CDTF">2024-08-13T20:36:47Z</dcterms:modified>
</cp:coreProperties>
</file>