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23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9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36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30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53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3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40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01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0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73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3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27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9A148EC-A18E-D6A3-3296-DC2C0F913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0"/>
          <a:stretch/>
        </p:blipFill>
        <p:spPr>
          <a:xfrm>
            <a:off x="4533900" y="535743"/>
            <a:ext cx="7010400" cy="5470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444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Рисунок 29" descr="Изображение выглядит как рептилия, динозавр, млекопитающее, Тираннозавр&#10;&#10;Автоматически созданное описание">
            <a:extLst>
              <a:ext uri="{FF2B5EF4-FFF2-40B4-BE49-F238E27FC236}">
                <a16:creationId xmlns:a16="http://schemas.microsoft.com/office/drawing/2014/main" id="{9D653232-7B9F-E239-2623-7BFBB755B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59" y="577702"/>
            <a:ext cx="6477485" cy="417808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AADA25D-3207-EBC9-332B-ABD5082A72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01" y="3758258"/>
            <a:ext cx="2376643" cy="1782482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B5B6D967-D6FB-9093-ECA1-CD605D7A9E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54" y="3943351"/>
            <a:ext cx="2393878" cy="239387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 rot="2311247">
            <a:off x="7910165" y="2950988"/>
            <a:ext cx="838033" cy="1074869"/>
            <a:chOff x="5589006" y="781391"/>
            <a:chExt cx="2040519" cy="261718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326453" y="3914993"/>
            <a:ext cx="961533" cy="1233271"/>
            <a:chOff x="5589006" y="781391"/>
            <a:chExt cx="2040519" cy="261718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287986" y="4014314"/>
            <a:ext cx="961533" cy="1233271"/>
            <a:chOff x="4488210" y="492117"/>
            <a:chExt cx="2040519" cy="261718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4488210" y="492117"/>
              <a:ext cx="2040519" cy="261718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828534" y="1359987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582514" y="3590732"/>
            <a:ext cx="1037487" cy="1330690"/>
            <a:chOff x="5589006" y="781391"/>
            <a:chExt cx="2040519" cy="261718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79060" y="3873377"/>
            <a:ext cx="1037487" cy="1330690"/>
            <a:chOff x="5589006" y="781391"/>
            <a:chExt cx="2040519" cy="261718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725721" y="4307565"/>
            <a:ext cx="1037487" cy="1330690"/>
            <a:chOff x="5589006" y="781391"/>
            <a:chExt cx="2040519" cy="261718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5664E52-A373-A14B-9B09-8C917A9D46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45" y="967473"/>
            <a:ext cx="4324058" cy="4324058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0430" y="2414123"/>
            <a:ext cx="341947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CD5E0F-E759-453F-ADED-B02DD58A1779}"/>
</file>

<file path=customXml/itemProps2.xml><?xml version="1.0" encoding="utf-8"?>
<ds:datastoreItem xmlns:ds="http://schemas.openxmlformats.org/officeDocument/2006/customXml" ds:itemID="{7CF5402B-ED4B-4CED-910E-DD580258142A}"/>
</file>

<file path=customXml/itemProps3.xml><?xml version="1.0" encoding="utf-8"?>
<ds:datastoreItem xmlns:ds="http://schemas.openxmlformats.org/officeDocument/2006/customXml" ds:itemID="{36DE5375-168D-47F3-8D5C-BF91D929237D}"/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2024-04-15T11:50:46Z</dcterms:created>
  <dcterms:modified xsi:type="dcterms:W3CDTF">2025-01-02T09:46:30Z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