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 rot="5400000">
            <a:off x="3764645" y="543143"/>
            <a:ext cx="2573517" cy="86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: округлені кути 62"/>
          <p:cNvSpPr/>
          <p:nvPr/>
        </p:nvSpPr>
        <p:spPr>
          <a:xfrm rot="5400000">
            <a:off x="3764646" y="-2299195"/>
            <a:ext cx="2573517" cy="8686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55090" y="958873"/>
            <a:ext cx="1329121" cy="234028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2284630" y="958873"/>
            <a:ext cx="1329121" cy="23402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3714170" y="941026"/>
            <a:ext cx="1329121" cy="23402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5144280" y="958873"/>
            <a:ext cx="1329121" cy="234028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6572903" y="958873"/>
            <a:ext cx="1329121" cy="234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001526" y="991655"/>
            <a:ext cx="1329121" cy="2340284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1103987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/>
          <p:cNvSpPr/>
          <p:nvPr/>
        </p:nvSpPr>
        <p:spPr>
          <a:xfrm>
            <a:off x="2539162" y="1156425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/>
          <p:cNvSpPr/>
          <p:nvPr/>
        </p:nvSpPr>
        <p:spPr>
          <a:xfrm>
            <a:off x="3947767" y="115691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5410406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6839029" y="1179396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8246799" y="1194931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94837" y="1242343"/>
            <a:ext cx="702794" cy="7076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494" y="1169788"/>
            <a:ext cx="575744" cy="70212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808" y="1269749"/>
            <a:ext cx="589484" cy="6152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729" y="1205776"/>
            <a:ext cx="490587" cy="6661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794" y="1205776"/>
            <a:ext cx="702647" cy="70264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6" y="1280145"/>
            <a:ext cx="601208" cy="56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48" y="3870589"/>
            <a:ext cx="1151489" cy="1404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474" y="3869749"/>
            <a:ext cx="1055470" cy="1433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252" y="3938783"/>
            <a:ext cx="1240940" cy="1295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9" y="4684656"/>
            <a:ext cx="1498642" cy="14042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75927" y="4648723"/>
            <a:ext cx="1567567" cy="15782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635" y="4374515"/>
            <a:ext cx="1800657" cy="1800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95428" y="1269749"/>
            <a:ext cx="4099039" cy="3994112"/>
          </a:xfrm>
          <a:prstGeom prst="rect">
            <a:avLst/>
          </a:prstGeom>
        </p:spPr>
      </p:pic>
      <p:pic>
        <p:nvPicPr>
          <p:cNvPr id="4" name="Google Shape;86;p1" title="gift4.png">
            <a:extLst>
              <a:ext uri="{FF2B5EF4-FFF2-40B4-BE49-F238E27FC236}">
                <a16:creationId xmlns:a16="http://schemas.microsoft.com/office/drawing/2014/main" id="{EE0EBC08-F9DF-A13B-16B2-577E74D700AB}"/>
              </a:ext>
            </a:extLst>
          </p:cNvPr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34536" y="2335530"/>
            <a:ext cx="187642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0.00638 -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022E-16 L -0.35481 -0.4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96296E-6 L -0.11901 -0.52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022E-16 L 0.14766 -0.4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3.33333E-6 L 0.39011 -0.558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2227 -0.55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2024-04-13T20:46:00Z</dcterms:created>
  <dcterms:modified xsi:type="dcterms:W3CDTF">2024-10-24T08:40:52Z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A278A4BA452F4B3C95D4A2E133F8DDC6_12</vt:lpwstr>
  </property>
  <property fmtid="{D5CDD505-2E9C-101B-9397-08002B2CF9AE}" pid="3" name="KSOProductBuildVer">
    <vt:lpwstr>1033-12.2.0.17119</vt:lpwstr>
  </property>
</Properties>
</file>