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-249"/>
            <a:ext cx="12226850" cy="6896266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2621305" y="5961249"/>
            <a:ext cx="8010818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521297" y="426342"/>
            <a:ext cx="1426588" cy="1359526"/>
          </a:xfrm>
          <a:prstGeom prst="rect">
            <a:avLst/>
          </a:prstGeom>
        </p:spPr>
      </p:pic>
      <p:sp>
        <p:nvSpPr>
          <p:cNvPr id="64" name="Стрелка: вправо 110"/>
          <p:cNvSpPr/>
          <p:nvPr/>
        </p:nvSpPr>
        <p:spPr>
          <a:xfrm rot="10800000">
            <a:off x="7157792" y="620414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358103" y="4630037"/>
            <a:ext cx="1472083" cy="1382754"/>
            <a:chOff x="451064" y="4399037"/>
            <a:chExt cx="1472083" cy="1382754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64" y="4411289"/>
              <a:ext cx="1370502" cy="1370502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519050" y="4592594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164" y="1795233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2875575" y="1833396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444" y="17685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4412850" y="429690"/>
            <a:ext cx="1426588" cy="1453438"/>
            <a:chOff x="3596555" y="402081"/>
            <a:chExt cx="1426588" cy="145343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0674" y="560231"/>
              <a:ext cx="757075" cy="1295288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5913420" y="434183"/>
            <a:ext cx="1426588" cy="1359526"/>
            <a:chOff x="5137804" y="332780"/>
            <a:chExt cx="1426588" cy="135952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470" y="674924"/>
              <a:ext cx="1235256" cy="554796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2876500" y="3237308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014" y="3319755"/>
              <a:ext cx="1219872" cy="914904"/>
            </a:xfrm>
            <a:prstGeom prst="rect">
              <a:avLst/>
            </a:prstGeom>
          </p:spPr>
        </p:pic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67" y="545634"/>
            <a:ext cx="1082775" cy="1098914"/>
          </a:xfrm>
          <a:prstGeom prst="rect">
            <a:avLst/>
          </a:prstGeom>
        </p:spPr>
      </p:pic>
      <p:grpSp>
        <p:nvGrpSpPr>
          <p:cNvPr id="117" name="Группа 116"/>
          <p:cNvGrpSpPr/>
          <p:nvPr/>
        </p:nvGrpSpPr>
        <p:grpSpPr>
          <a:xfrm>
            <a:off x="5959104" y="1811693"/>
            <a:ext cx="1426588" cy="1359526"/>
            <a:chOff x="5256811" y="4527870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256811" y="4527870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036" y="4630257"/>
              <a:ext cx="1064485" cy="1064485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9021316" y="3190343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171" y="3191018"/>
              <a:ext cx="1242987" cy="1242987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408137" y="1856560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961" y="4588499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7519716" y="1856560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819" y="4602548"/>
              <a:ext cx="956652" cy="119281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8989558" y="412146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5">
              <a:lum bright="70000" contrast="-70000"/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0554" y="551221"/>
              <a:ext cx="1145739" cy="1145739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9032430" y="4608090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656" y="1836944"/>
              <a:ext cx="1131275" cy="1131275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4405191" y="3229042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90" y="3222271"/>
              <a:ext cx="1116446" cy="1116446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2899402" y="4630037"/>
            <a:ext cx="1426588" cy="1359526"/>
            <a:chOff x="2198549" y="4506689"/>
            <a:chExt cx="1426588" cy="135952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720" y="4650136"/>
              <a:ext cx="1049172" cy="1063038"/>
            </a:xfrm>
            <a:prstGeom prst="rect">
              <a:avLst/>
            </a:prstGeom>
          </p:spPr>
        </p:pic>
      </p:grpSp>
      <p:sp>
        <p:nvSpPr>
          <p:cNvPr id="4" name="Стрелка вправо 3"/>
          <p:cNvSpPr/>
          <p:nvPr/>
        </p:nvSpPr>
        <p:spPr>
          <a:xfrm>
            <a:off x="1603798" y="667111"/>
            <a:ext cx="1011773" cy="8440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0657667" y="2155861"/>
            <a:ext cx="1243889" cy="80793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4" name="Группа 123"/>
          <p:cNvGrpSpPr/>
          <p:nvPr/>
        </p:nvGrpSpPr>
        <p:grpSpPr>
          <a:xfrm>
            <a:off x="5956192" y="3214888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448" y="3203179"/>
              <a:ext cx="1094458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7450775" y="3229042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284" y="4628302"/>
              <a:ext cx="1049172" cy="1049172"/>
            </a:xfrm>
            <a:prstGeom prst="rect">
              <a:avLst/>
            </a:prstGeom>
          </p:spPr>
        </p:pic>
      </p:grpSp>
      <p:sp>
        <p:nvSpPr>
          <p:cNvPr id="83" name="Стрелка: вправо 110"/>
          <p:cNvSpPr/>
          <p:nvPr/>
        </p:nvSpPr>
        <p:spPr>
          <a:xfrm rot="5400000">
            <a:off x="3333364" y="620659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/>
          <p:cNvSpPr/>
          <p:nvPr/>
        </p:nvSpPr>
        <p:spPr>
          <a:xfrm rot="2673292">
            <a:off x="3748037" y="618926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/>
          <p:cNvSpPr/>
          <p:nvPr/>
        </p:nvSpPr>
        <p:spPr>
          <a:xfrm rot="5400000">
            <a:off x="4215840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/>
          <p:cNvSpPr/>
          <p:nvPr/>
        </p:nvSpPr>
        <p:spPr>
          <a:xfrm>
            <a:off x="6149543" y="617987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/>
          <p:cNvSpPr/>
          <p:nvPr/>
        </p:nvSpPr>
        <p:spPr>
          <a:xfrm>
            <a:off x="5415275" y="61705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/>
          <p:cNvSpPr/>
          <p:nvPr/>
        </p:nvSpPr>
        <p:spPr>
          <a:xfrm>
            <a:off x="4750617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/>
          <p:cNvSpPr/>
          <p:nvPr/>
        </p:nvSpPr>
        <p:spPr>
          <a:xfrm rot="16200000">
            <a:off x="6686562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/>
          <p:cNvSpPr/>
          <p:nvPr/>
        </p:nvSpPr>
        <p:spPr>
          <a:xfrm>
            <a:off x="2840108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/>
          <p:cNvSpPr/>
          <p:nvPr/>
        </p:nvSpPr>
        <p:spPr>
          <a:xfrm rot="10800000">
            <a:off x="7902984" y="621760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/>
          <p:cNvSpPr/>
          <p:nvPr/>
        </p:nvSpPr>
        <p:spPr>
          <a:xfrm rot="16200000">
            <a:off x="8386418" y="621760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/>
          <p:cNvSpPr/>
          <p:nvPr/>
        </p:nvSpPr>
        <p:spPr>
          <a:xfrm>
            <a:off x="9605692" y="624287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/>
          <p:cNvSpPr/>
          <p:nvPr/>
        </p:nvSpPr>
        <p:spPr>
          <a:xfrm>
            <a:off x="8867592" y="6233682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BD1175D-0FD2-68BF-CF08-A1D4F4A8E306}"/>
              </a:ext>
            </a:extLst>
          </p:cNvPr>
          <p:cNvGrpSpPr/>
          <p:nvPr/>
        </p:nvGrpSpPr>
        <p:grpSpPr>
          <a:xfrm>
            <a:off x="8989558" y="1853008"/>
            <a:ext cx="1426588" cy="1361335"/>
            <a:chOff x="8989558" y="1853008"/>
            <a:chExt cx="1426588" cy="136133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8989558" y="1854817"/>
              <a:ext cx="1426588" cy="135952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зажигал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9BCD35-72E1-771A-A898-B642D9B8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2430" y="1853008"/>
              <a:ext cx="1291345" cy="1291345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7B17B1E-490B-B3CA-74CD-A89BE4B40189}"/>
              </a:ext>
            </a:extLst>
          </p:cNvPr>
          <p:cNvGrpSpPr/>
          <p:nvPr/>
        </p:nvGrpSpPr>
        <p:grpSpPr>
          <a:xfrm>
            <a:off x="5956192" y="4620903"/>
            <a:ext cx="1426588" cy="1359526"/>
            <a:chOff x="5956192" y="4620903"/>
            <a:chExt cx="1426588" cy="135952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956192" y="4620903"/>
              <a:ext cx="1426588" cy="1359526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шлем, одежда, головной убор, Средства индивидуальной защиты&#10;&#10;Автоматически созданное описание">
              <a:extLst>
                <a:ext uri="{FF2B5EF4-FFF2-40B4-BE49-F238E27FC236}">
                  <a16:creationId xmlns:a16="http://schemas.microsoft.com/office/drawing/2014/main" id="{8DBDEA0E-FCED-9E2F-A56B-9AF0FD16E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329" y="4712447"/>
              <a:ext cx="1086225" cy="1086225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397F470-8FBB-C0EB-2AD6-777365278D3A}"/>
              </a:ext>
            </a:extLst>
          </p:cNvPr>
          <p:cNvGrpSpPr/>
          <p:nvPr/>
        </p:nvGrpSpPr>
        <p:grpSpPr>
          <a:xfrm>
            <a:off x="2875256" y="313785"/>
            <a:ext cx="1463104" cy="1454953"/>
            <a:chOff x="2875256" y="313785"/>
            <a:chExt cx="1463104" cy="1454953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875256" y="409212"/>
              <a:ext cx="1426588" cy="1359526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круг, шляпа, чер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ADC002B6-2D63-8354-1B0C-53EDF499A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093" y="313785"/>
              <a:ext cx="1426267" cy="1426267"/>
            </a:xfrm>
            <a:prstGeom prst="rect">
              <a:avLst/>
            </a:prstGeom>
          </p:spPr>
        </p:pic>
      </p:grpSp>
      <p:pic>
        <p:nvPicPr>
          <p:cNvPr id="8" name="звезда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18" y="812342"/>
            <a:ext cx="4487172" cy="4487172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3820" y="2516505"/>
            <a:ext cx="266700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18</cp:revision>
  <dcterms:created xsi:type="dcterms:W3CDTF">2024-04-15T06:23:00Z</dcterms:created>
  <dcterms:modified xsi:type="dcterms:W3CDTF">2024-11-13T10:41:18Z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9A88DDB738554FA7988E922200DB44EA_12</vt:lpwstr>
  </property>
  <property fmtid="{D5CDD505-2E9C-101B-9397-08002B2CF9AE}" pid="3" name="KSOProductBuildVer">
    <vt:lpwstr>1033-12.2.0.17119</vt:lpwstr>
  </property>
</Properties>
</file>