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836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52EC4B-220B-4D99-8510-438F9F1157AA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76951"/>
            <a:ext cx="12436813" cy="6934951"/>
          </a:xfrm>
          <a:prstGeom prst="rect">
            <a:avLst/>
          </a:prstGeom>
        </p:spPr>
      </p:pic>
      <p:grpSp>
        <p:nvGrpSpPr>
          <p:cNvPr id="15" name="Группа 14"/>
          <p:cNvGrpSpPr/>
          <p:nvPr/>
        </p:nvGrpSpPr>
        <p:grpSpPr>
          <a:xfrm>
            <a:off x="4122994" y="4748054"/>
            <a:ext cx="2184052" cy="2225710"/>
            <a:chOff x="3695177" y="199961"/>
            <a:chExt cx="2184052" cy="2225710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95177" y="199961"/>
              <a:ext cx="2184052" cy="222571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4174495" y="1020428"/>
              <a:ext cx="1225415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uk-UA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АПЛ</a:t>
              </a: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8765610" y="120429"/>
            <a:ext cx="2184052" cy="2225710"/>
            <a:chOff x="8765610" y="-189907"/>
            <a:chExt cx="2184052" cy="2225710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765610" y="-189907"/>
              <a:ext cx="2184052" cy="222571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9179453" y="630560"/>
              <a:ext cx="1303007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uk-UA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ФЛИ</a:t>
              </a:r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6114356" y="38813"/>
            <a:ext cx="2184052" cy="2225710"/>
            <a:chOff x="5872960" y="65651"/>
            <a:chExt cx="2184052" cy="2225710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72960" y="65651"/>
              <a:ext cx="2184052" cy="2225710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6286803" y="886118"/>
              <a:ext cx="1303007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uk-UA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ТЛО</a:t>
              </a: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9195331" y="4603392"/>
            <a:ext cx="2184052" cy="2225710"/>
            <a:chOff x="7818607" y="1520132"/>
            <a:chExt cx="2184052" cy="2225710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18607" y="1520132"/>
              <a:ext cx="2184052" cy="2225710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8232450" y="2340599"/>
              <a:ext cx="1303007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uk-UA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ТЛО</a:t>
              </a: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9800858" y="2381858"/>
            <a:ext cx="2184052" cy="2225710"/>
            <a:chOff x="6257054" y="2080905"/>
            <a:chExt cx="2184052" cy="2225710"/>
          </a:xfrm>
        </p:grpSpPr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57054" y="2080905"/>
              <a:ext cx="2184052" cy="2225710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6670897" y="2901372"/>
              <a:ext cx="1303007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uk-UA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УКЛ</a:t>
              </a:r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4230986" y="2194336"/>
            <a:ext cx="2184052" cy="2225710"/>
            <a:chOff x="3638367" y="2631566"/>
            <a:chExt cx="2184052" cy="2225710"/>
          </a:xfrm>
        </p:grpSpPr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38367" y="2631566"/>
              <a:ext cx="2184052" cy="2225710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4052210" y="3452033"/>
              <a:ext cx="1303007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uk-UA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МЛУ</a:t>
              </a: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6657614" y="4275669"/>
            <a:ext cx="2184052" cy="2225710"/>
            <a:chOff x="3137969" y="4592363"/>
            <a:chExt cx="2184052" cy="2225710"/>
          </a:xfrm>
        </p:grpSpPr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37969" y="4592363"/>
              <a:ext cx="2184052" cy="2225710"/>
            </a:xfrm>
            <a:prstGeom prst="rect">
              <a:avLst/>
            </a:prstGeom>
          </p:spPr>
        </p:pic>
        <p:sp>
          <p:nvSpPr>
            <p:cNvPr id="39" name="TextBox 38"/>
            <p:cNvSpPr txBox="1"/>
            <p:nvPr/>
          </p:nvSpPr>
          <p:spPr>
            <a:xfrm>
              <a:off x="3589428" y="5384733"/>
              <a:ext cx="1303007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uk-UA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ХЛО</a:t>
              </a:r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7039296" y="2236425"/>
            <a:ext cx="2184052" cy="2225710"/>
            <a:chOff x="4125512" y="900648"/>
            <a:chExt cx="2184052" cy="2225710"/>
          </a:xfrm>
        </p:grpSpPr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25512" y="900648"/>
              <a:ext cx="2184052" cy="2225710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>
            <a:xfrm>
              <a:off x="4539355" y="1721115"/>
              <a:ext cx="1303007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uk-UA"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ІНЛ</a:t>
              </a:r>
              <a:endParaRPr lang="uk-UA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91" name="Picture 90" descr="imag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8785" y="2618105"/>
            <a:ext cx="3676649" cy="36766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C2DDCE8-9CCF-477D-9F16-E1E949E6CEA0}"/>
</file>

<file path=customXml/itemProps2.xml><?xml version="1.0" encoding="utf-8"?>
<ds:datastoreItem xmlns:ds="http://schemas.openxmlformats.org/officeDocument/2006/customXml" ds:itemID="{6D2025E8-928D-4F5B-A699-7AC3E0CE6A0F}"/>
</file>

<file path=customXml/itemProps3.xml><?xml version="1.0" encoding="utf-8"?>
<ds:datastoreItem xmlns:ds="http://schemas.openxmlformats.org/officeDocument/2006/customXml" ds:itemID="{77EB9E83-8280-462A-83A8-AF548A3F712D}"/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9</Words>
  <Application>Microsoft Office PowerPoint</Application>
  <PresentationFormat>Широкоэкранный</PresentationFormat>
  <Paragraphs>9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>Администратор</cp:lastModifiedBy>
  <cp:revision>10</cp:revision>
  <dcterms:created xsi:type="dcterms:W3CDTF">2024-07-10T11:52:26Z</dcterms:created>
  <dcterms:modified xsi:type="dcterms:W3CDTF">2024-12-25T10:19:05Z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80F92930C80248BD857B23FD448D8274_12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