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0CC893-2C91-C883-80A3-3315AEB6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искусство, золото, палат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311A4F-1294-C48E-8123-DEBC2839E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86" y="2554845"/>
            <a:ext cx="4303372" cy="430337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лошадь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3A7A96-A0EA-9B06-4978-5AB97F4A9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17" y="3581400"/>
            <a:ext cx="1269866" cy="12698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рисовка, обувь, одежд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06A0FAB-551A-5E8E-2D49-F749DAA1E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02" y="3015633"/>
            <a:ext cx="2245468" cy="224546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ождественская елка, рождество, Ель голубая, дере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F308636-6906-A737-4D36-6CBA3921AC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4" t="3737" r="19291" b="9261"/>
          <a:stretch/>
        </p:blipFill>
        <p:spPr>
          <a:xfrm>
            <a:off x="3695700" y="1514475"/>
            <a:ext cx="2594972" cy="360044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рисунок, палат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D605FC-9BAE-7DB5-B727-29CE71644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22724" r="8025" b="22657"/>
          <a:stretch/>
        </p:blipFill>
        <p:spPr>
          <a:xfrm>
            <a:off x="4937346" y="4032602"/>
            <a:ext cx="4303372" cy="271963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ультфильм, графическая вставка, Фигурка животног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62F1C6-C7E0-4F1D-E97A-3D826F0022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67" y="5546378"/>
            <a:ext cx="1258740" cy="125874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латье, одежда, Наброски работ, кукл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851F62-B526-E6C8-D607-CAC415C51B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15" y="4371725"/>
            <a:ext cx="2108149" cy="210814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8233D19-747F-01D9-C0FA-B058B4B0B4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1313" y="1629838"/>
            <a:ext cx="1449359" cy="144935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зарисовка, иллюстрация, шля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CDBBC0-A4E8-619C-6404-3A08C3C700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72" y="4371725"/>
            <a:ext cx="2187635" cy="2187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веча, Предметная фотография, керамика, гончарные 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56B340-4FE9-81DB-A9A2-5956097AC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77" y="4851483"/>
            <a:ext cx="1963355" cy="196335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34" y="801430"/>
            <a:ext cx="3649912" cy="371508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A07EB1-5005-9E10-FF45-7510C4EC88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92210">
            <a:off x="5352863" y="4669527"/>
            <a:ext cx="890793" cy="8907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EA3FD7-D303-EB50-22C6-8E21BECC2B9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31182">
            <a:off x="1235490" y="4249574"/>
            <a:ext cx="1432185" cy="1432185"/>
          </a:xfrm>
          <a:prstGeom prst="rect">
            <a:avLst/>
          </a:prstGeom>
        </p:spPr>
      </p:pic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39696" y="4706531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FC0C3B-0213-4CF3-8B4B-38BF731D815B}"/>
</file>

<file path=customXml/itemProps2.xml><?xml version="1.0" encoding="utf-8"?>
<ds:datastoreItem xmlns:ds="http://schemas.openxmlformats.org/officeDocument/2006/customXml" ds:itemID="{2AC66A56-1121-4887-869C-BD0916BF44FB}"/>
</file>

<file path=customXml/itemProps3.xml><?xml version="1.0" encoding="utf-8"?>
<ds:datastoreItem xmlns:ds="http://schemas.openxmlformats.org/officeDocument/2006/customXml" ds:itemID="{AD14F6C5-BFC7-4525-BD8A-90F1636C55E2}"/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17</cp:revision>
  <dcterms:created xsi:type="dcterms:W3CDTF">2025-01-15T12:36:26Z</dcterms:created>
  <dcterms:modified xsi:type="dcterms:W3CDTF">2025-02-26T13:19:01Z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