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65" y="2273300"/>
            <a:ext cx="17335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4B0D58-9456-418B-A8F6-706733E00D4C}"/>
</file>

<file path=customXml/itemProps2.xml><?xml version="1.0" encoding="utf-8"?>
<ds:datastoreItem xmlns:ds="http://schemas.openxmlformats.org/officeDocument/2006/customXml" ds:itemID="{5BF91B75-1A8A-42AE-A2D9-25C892910582}"/>
</file>

<file path=customXml/itemProps3.xml><?xml version="1.0" encoding="utf-8"?>
<ds:datastoreItem xmlns:ds="http://schemas.openxmlformats.org/officeDocument/2006/customXml" ds:itemID="{1E31D70B-6B14-4E40-924B-1F1E1ECA27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2024-04-16T17:12:00Z</dcterms:created>
  <dcterms:modified xsi:type="dcterms:W3CDTF">2024-12-20T14:58:25Z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