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417" y="4345543"/>
            <a:ext cx="1513009" cy="151300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29586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28670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9A1C1-B070-4D3C-916F-8C9F54E630C8}"/>
</file>

<file path=customXml/itemProps2.xml><?xml version="1.0" encoding="utf-8"?>
<ds:datastoreItem xmlns:ds="http://schemas.openxmlformats.org/officeDocument/2006/customXml" ds:itemID="{20C3B47B-9FE2-4921-B998-64F8D5381D55}"/>
</file>

<file path=customXml/itemProps3.xml><?xml version="1.0" encoding="utf-8"?>
<ds:datastoreItem xmlns:ds="http://schemas.openxmlformats.org/officeDocument/2006/customXml" ds:itemID="{83344915-4EF4-4B6C-B2AA-B66CDE74384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2024-04-25T10:09:00Z</dcterms:created>
  <dcterms:modified xsi:type="dcterms:W3CDTF">2025-03-01T12:58:09Z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