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97212-9573-0724-678F-DB13868E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605C1-3450-79B6-9827-1A804CED0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26AA-A666-A20C-A34A-857B04FF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FA02E-D262-03D8-3511-87D5C512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C5C03-610B-BB06-BE1E-99ACDDA6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26851-0E82-3356-A948-861EDFFF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514CB-F612-DE67-F350-617167F3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108B-C65D-AD1A-8513-28110AA6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DAB29-3110-2040-6BD2-EDFF057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9CD2C-DD87-8666-3FF1-79825042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3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FDA771-88E6-A9D1-9975-D0E135F22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DDADC-959C-8F42-B161-02FAEC2E5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3CBB-63DF-7402-D9FB-2530C42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00462-723C-B17E-8E3F-71AA951C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3DC5E-8687-F61A-78F0-8887BE9B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DA8DF-4A45-7578-4616-DD3F6A78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E21CF-39BB-ADDC-2B21-88584E96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003-9E96-9702-850F-F8035D78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77B2A-FFFD-4BD8-9615-6F9294FB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E0789-48D9-18D3-52A7-28830748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601DE-29B1-8683-8C1D-CB8D414A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AE17C-D9BB-31EB-E36C-5A3F1E2A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68421-AB15-39D4-CB6B-72EAC934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4144B-A0ED-9B81-71E8-8DB44EFC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BAE22-E036-8C11-648C-1CEA4247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E0A7D-2993-8CB5-4E9D-068F7728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EBA7E-31A0-2F26-C7E0-8057B8AB1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54229-3049-7B1C-ADDE-BF2644C7D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528F3-A7DA-29D9-DF4B-6B64AA1D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2AF4B-284C-6B01-2DD3-AD482221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7D3C-99A4-4794-9FBE-F739D72B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B2903-3041-BEDD-1C08-4B9F987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4993D-0EA0-698B-9557-F5EEB204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DE426-B0AA-A014-DC77-B30AB1394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45AF5B-EAE7-372E-9745-2A6AD928A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38F359-FE1D-5CF3-221A-A69F7A612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858EE3-3905-4F29-1D4D-25E100BA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D9E7B7-1FD5-4A2E-A465-C1114314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7C7970-6629-D494-B189-6F736C9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9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D44B7-EC89-1F12-1CFE-01618761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72046F-576C-AA16-F1E5-5CDCE91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1FC7A7-E861-B580-BBFF-A1C74084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89F7CF-861B-7021-02A5-EB854466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5AE85A-EEF7-09D6-84B1-E8B4734B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5214F-6806-3B44-F418-33E16FEE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220CF-1F76-AC0C-3159-562D35B4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B5DA-370B-5939-D904-9C4387FD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9F3A7-1C4C-84C0-23A1-54190ACF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8832C0-DACD-2210-2416-3659DF70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BD2FE7-E9E0-DFB9-36FC-88C94DF2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85854-5908-EBDD-290B-4AFD3A16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0C590-1B1A-6545-4BE4-6DE3BDE8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C035-0DF5-102B-9BC6-F895E253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30EB87-ECA1-9AFF-AD3C-543A45641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9B9A6-6325-381E-90D8-651C6406B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9CA29-C40A-8938-A391-26A7FE43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61F9B7-3F0A-16CE-C29B-3202C2C9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404319-89E1-4E2E-529D-7C518594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415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A3C09-43DB-7CE6-28E7-3FDA7534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41A0B9-84CF-D01D-C52A-EB31D09A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08979-14E1-33D6-7B3F-19690937B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D75D3-93D9-500C-7998-914C04E99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2ECD9-A7F6-77BB-093B-3CE31D086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D662C-9722-7A6E-FF34-12D4043E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58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D2540B-A941-7994-0800-0022AFF7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F3FE98-2FC4-4945-C707-1F578B898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A1DE69-8605-3FD3-081F-6E126129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B530B5-E28A-59A7-CD1A-54DAED525567}"/>
              </a:ext>
            </a:extLst>
          </p:cNvPr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>
            <a:extLst>
              <a:ext uri="{FF2B5EF4-FFF2-40B4-BE49-F238E27FC236}">
                <a16:creationId xmlns:a16="http://schemas.microsoft.com/office/drawing/2014/main" id="{6DB3A4BA-BE2E-6197-A661-D4EB4619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>
            <a:extLst>
              <a:ext uri="{FF2B5EF4-FFF2-40B4-BE49-F238E27FC236}">
                <a16:creationId xmlns:a16="http://schemas.microsoft.com/office/drawing/2014/main" id="{31D26623-529A-3803-B68E-095BC5FC8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>
            <a:extLst>
              <a:ext uri="{FF2B5EF4-FFF2-40B4-BE49-F238E27FC236}">
                <a16:creationId xmlns:a16="http://schemas.microsoft.com/office/drawing/2014/main" id="{4A849B11-75FC-6B56-879F-B74F83C7B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DFAC115-6FCF-E0CA-741A-EA6DB595134E}"/>
              </a:ext>
            </a:extLst>
          </p:cNvPr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</a:p>
        </p:txBody>
      </p:sp>
      <p:sp>
        <p:nvSpPr>
          <p:cNvPr id="21" name="1красн кабан">
            <a:extLst>
              <a:ext uri="{FF2B5EF4-FFF2-40B4-BE49-F238E27FC236}">
                <a16:creationId xmlns:a16="http://schemas.microsoft.com/office/drawing/2014/main" id="{18810B6E-7F3A-F770-7B71-4A4B3B26C037}"/>
              </a:ext>
            </a:extLst>
          </p:cNvPr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>
            <a:extLst>
              <a:ext uri="{FF2B5EF4-FFF2-40B4-BE49-F238E27FC236}">
                <a16:creationId xmlns:a16="http://schemas.microsoft.com/office/drawing/2014/main" id="{7B9A076A-3764-84D9-ADEE-7C69DF2DDD31}"/>
              </a:ext>
            </a:extLst>
          </p:cNvPr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B92CAF6-248E-8066-28D9-D35A457551A3}"/>
              </a:ext>
            </a:extLst>
          </p:cNvPr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6A2D0B1-CE04-D601-2E77-10A123F792CD}"/>
              </a:ext>
            </a:extLst>
          </p:cNvPr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>
            <a:extLst>
              <a:ext uri="{FF2B5EF4-FFF2-40B4-BE49-F238E27FC236}">
                <a16:creationId xmlns:a16="http://schemas.microsoft.com/office/drawing/2014/main" id="{51E09D48-728A-50ED-CBDF-9AAA5E012431}"/>
              </a:ext>
            </a:extLst>
          </p:cNvPr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889C00D-4F20-ED72-5315-4A2E7D3D872F}"/>
              </a:ext>
            </a:extLst>
          </p:cNvPr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Петух">
            <a:extLst>
              <a:ext uri="{FF2B5EF4-FFF2-40B4-BE49-F238E27FC236}">
                <a16:creationId xmlns:a16="http://schemas.microsoft.com/office/drawing/2014/main" id="{120F1B02-B651-5A30-CEDC-C288FFA59D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5" y="3135600"/>
            <a:ext cx="2193736" cy="2193736"/>
          </a:xfrm>
          <a:prstGeom prst="rect">
            <a:avLst/>
          </a:prstGeom>
        </p:spPr>
      </p:pic>
      <p:pic>
        <p:nvPicPr>
          <p:cNvPr id="30" name="Губы">
            <a:extLst>
              <a:ext uri="{FF2B5EF4-FFF2-40B4-BE49-F238E27FC236}">
                <a16:creationId xmlns:a16="http://schemas.microsoft.com/office/drawing/2014/main" id="{67A1DAEF-8C6F-2FBE-0F36-3EB7DAC84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>
            <a:extLst>
              <a:ext uri="{FF2B5EF4-FFF2-40B4-BE49-F238E27FC236}">
                <a16:creationId xmlns:a16="http://schemas.microsoft.com/office/drawing/2014/main" id="{995B8F81-19B7-162F-7919-D03CD8471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>
            <a:extLst>
              <a:ext uri="{FF2B5EF4-FFF2-40B4-BE49-F238E27FC236}">
                <a16:creationId xmlns:a16="http://schemas.microsoft.com/office/drawing/2014/main" id="{958FF470-851B-23FB-2229-7985B3871984}"/>
              </a:ext>
            </a:extLst>
          </p:cNvPr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>
            <a:extLst>
              <a:ext uri="{FF2B5EF4-FFF2-40B4-BE49-F238E27FC236}">
                <a16:creationId xmlns:a16="http://schemas.microsoft.com/office/drawing/2014/main" id="{0556DF0A-892D-8403-9AE3-AF6775FB1439}"/>
              </a:ext>
            </a:extLst>
          </p:cNvPr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>
            <a:extLst>
              <a:ext uri="{FF2B5EF4-FFF2-40B4-BE49-F238E27FC236}">
                <a16:creationId xmlns:a16="http://schemas.microsoft.com/office/drawing/2014/main" id="{7AFF46C4-A8DB-E546-8516-3D5A828495A1}"/>
              </a:ext>
            </a:extLst>
          </p:cNvPr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>
            <a:extLst>
              <a:ext uri="{FF2B5EF4-FFF2-40B4-BE49-F238E27FC236}">
                <a16:creationId xmlns:a16="http://schemas.microsoft.com/office/drawing/2014/main" id="{3C596D74-2FDC-63F5-8FA9-B7E13E4D89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Ноги">
            <a:extLst>
              <a:ext uri="{FF2B5EF4-FFF2-40B4-BE49-F238E27FC236}">
                <a16:creationId xmlns:a16="http://schemas.microsoft.com/office/drawing/2014/main" id="{8DE16708-3146-5620-8DF6-B09A1E8872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/>
        </p:blipFill>
        <p:spPr>
          <a:xfrm>
            <a:off x="1243078" y="3600778"/>
            <a:ext cx="1961618" cy="1827821"/>
          </a:xfrm>
          <a:prstGeom prst="rect">
            <a:avLst/>
          </a:prstGeom>
        </p:spPr>
      </p:pic>
      <p:sp>
        <p:nvSpPr>
          <p:cNvPr id="43" name="3красн кит">
            <a:extLst>
              <a:ext uri="{FF2B5EF4-FFF2-40B4-BE49-F238E27FC236}">
                <a16:creationId xmlns:a16="http://schemas.microsoft.com/office/drawing/2014/main" id="{0B46C420-8AB5-7E23-7029-F17D8359EFCA}"/>
              </a:ext>
            </a:extLst>
          </p:cNvPr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>
            <a:extLst>
              <a:ext uri="{FF2B5EF4-FFF2-40B4-BE49-F238E27FC236}">
                <a16:creationId xmlns:a16="http://schemas.microsoft.com/office/drawing/2014/main" id="{95837109-A482-3C4B-DFED-800DF2FBBB6C}"/>
              </a:ext>
            </a:extLst>
          </p:cNvPr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>
            <a:extLst>
              <a:ext uri="{FF2B5EF4-FFF2-40B4-BE49-F238E27FC236}">
                <a16:creationId xmlns:a16="http://schemas.microsoft.com/office/drawing/2014/main" id="{17CDD04E-135C-6B59-3346-1423358630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>
            <a:extLst>
              <a:ext uri="{FF2B5EF4-FFF2-40B4-BE49-F238E27FC236}">
                <a16:creationId xmlns:a16="http://schemas.microsoft.com/office/drawing/2014/main" id="{FD266ECF-C8FC-87B2-1A7B-A2A65BEA2EE4}"/>
              </a:ext>
            </a:extLst>
          </p:cNvPr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>
            <a:extLst>
              <a:ext uri="{FF2B5EF4-FFF2-40B4-BE49-F238E27FC236}">
                <a16:creationId xmlns:a16="http://schemas.microsoft.com/office/drawing/2014/main" id="{6E7373AC-ADD8-C16A-7554-A8813C95A0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78F0A1-C410-077B-7451-60D06D1EB020}"/>
              </a:ext>
            </a:extLst>
          </p:cNvPr>
          <p:cNvGrpSpPr/>
          <p:nvPr/>
        </p:nvGrpSpPr>
        <p:grpSpPr>
          <a:xfrm>
            <a:off x="1732772" y="2968965"/>
            <a:ext cx="5358442" cy="2529315"/>
            <a:chOff x="1732772" y="2968965"/>
            <a:chExt cx="5358442" cy="252931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5E9716D-8D2D-FDC2-6950-6BB92030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3D1EB95-1A16-46AF-07D5-ED1F67DF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B7F7658-4CC5-1B72-D159-03D02240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33813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2024-11-20T19:32:52Z</dcterms:created>
  <dcterms:modified xsi:type="dcterms:W3CDTF">2024-11-21T06:30:01Z</dcterms:modified>
</cp:coreProperties>
</file>