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</p:sldMasterIdLst>
  <p:sldIdLst>
    <p:sldId id="274" r:id="rId2"/>
  </p:sldIdLst>
  <p:sldSz cx="12192000" cy="68580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Кляксы" id="{54EFE65F-8067-4823-97C0-A7534E3FD81A}">
          <p14:sldIdLst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4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9999FF"/>
    <a:srgbClr val="9966FF"/>
    <a:srgbClr val="7575FF"/>
    <a:srgbClr val="B495D7"/>
    <a:srgbClr val="FF7C80"/>
    <a:srgbClr val="F5C3C3"/>
    <a:srgbClr val="FFFFEB"/>
    <a:srgbClr val="93B078"/>
    <a:srgbClr val="B9C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2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116" y="132"/>
      </p:cViewPr>
      <p:guideLst>
        <p:guide orient="horz" pos="96"/>
        <p:guide pos="41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font" Target="fonts/font1.fntdata"/><Relationship Id="rId4" Type="http://schemas.openxmlformats.org/officeDocument/2006/relationships/font" Target="fonts/font2.fntdata"/><Relationship Id="rId5" Type="http://schemas.openxmlformats.org/officeDocument/2006/relationships/font" Target="fonts/font3.fntdata"/><Relationship Id="rId6" Type="http://schemas.openxmlformats.org/officeDocument/2006/relationships/font" Target="fonts/font4.fntdata"/><Relationship Id="rId7" Type="http://schemas.openxmlformats.org/officeDocument/2006/relationships/font" Target="fonts/font5.fntdata"/><Relationship Id="rId8" Type="http://schemas.openxmlformats.org/officeDocument/2006/relationships/font" Target="fonts/font6.fntdata"/><Relationship Id="rId9" Type="http://schemas.openxmlformats.org/officeDocument/2006/relationships/presProps" Target="presProps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3" Type="http://schemas.openxmlformats.org/officeDocument/2006/relationships/customXml" Target="../customXml/item1.xml"/><Relationship Id="rId14" Type="http://schemas.openxmlformats.org/officeDocument/2006/relationships/customXml" Target="../customXml/item2.xml"/><Relationship Id="rId15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CB86B-DE9D-47F6-9C0A-952AA2AB0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074483-4EFA-4ED8-8562-0FEDEA063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F723D5-F720-4A5A-B6BE-4F3E4454D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9C1C42-F4CD-4BA9-BE5E-8217654BC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EA8DB-F083-413C-A41D-9ED1B2B14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32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B456C-E216-4B4B-8632-B562C5804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B30B0C-5A77-469C-A6F6-9F9D362D5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1C9314-CA08-40D1-A1D6-C45F8FAB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2A736C-2C74-4B12-B864-80C07D76A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D91816-8014-40EB-81F2-9E5A1A6D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670530-0C58-4626-AECD-FC91E04D41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C19E18-C1D6-4A91-A0BA-4B643652B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3B7856-6D7E-42F1-8A6D-3D99D02E7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467B0B-5EB0-47DD-9AF1-6F8EA4D7A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F4386A-8817-4882-98EB-581D3FCB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58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1D63D-1628-4BFF-B48D-5B3861E97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B92DDF-B202-4336-A2A3-91C2658BC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28590-C508-4636-A795-1B53D4504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93FDB2-73B2-4A6F-9376-E49AC3EF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403AF9-B1DC-4851-A3A7-EF89FC2FE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188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10ED5-2628-4DA0-B1F0-6E8575649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94BA5D-6154-4E07-B8E8-9F6DC6516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801B7-F12E-43D8-931A-4C03D4E05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ED65D5-DFB3-4632-B428-84648E68A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87B66B-1988-44C1-8910-D3FBD35C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09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B5547-664D-48F3-9713-B593BDA03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758F5B-554F-42AA-A56B-C016B4D36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38DF67-F065-4F4B-9397-67C244FF2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45D5D8-D5AB-4D4D-8FB7-3C19BDFF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C7103D-6335-4FE0-9640-03457EBD2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D34BA2-DD53-41E8-9D19-43E24246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793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8365F-13F6-4AF8-8E7D-1662625B6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7C3BA9-FA3F-47A7-BB60-47A25FA41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53F525-37BC-4D38-8D31-583D6C391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8D7249-EF4C-40C3-BCCE-73E793ABF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1C632B-C9A5-4DC9-AEBD-9904C0F2C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3EFFD7-86E9-417E-9321-F69B48DF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E82A0E-4ED7-449C-A0A9-F0D049AA6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7C8DF82-6576-4E74-B0AF-665FD884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83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949B8-F75A-4D4E-8501-D8BE1703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BF157A-DB0A-472F-8BB1-EEADD1845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A039F1-7740-4614-9651-7B99B0C9A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E1233F-DAC6-4899-9BAA-1BC7BBDF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90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BE3D77-147D-4753-A491-748E92BC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8CBB49-E858-4FD6-B0FA-81FA0E640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5F3A8E-368F-47C3-9F87-8C8FD4CE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99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FCE0E-A9EB-4005-BB29-D721354B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30EE43-BF47-46B1-9790-A1466902C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DFADF8-B696-4712-BD9D-ED86AEE7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EC48E9-13E6-4E59-B82B-D82EB8DDD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9ECDA8-920A-4048-870F-D27C190C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44618D-A93E-43DE-9527-63D3960F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40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51E61-CC50-467E-9515-4C22BE118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A6EE7D-5B03-4970-A8FC-B9F62A859A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6673BB-2A32-4D05-9F75-C4B55C499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2AD9B6-27DE-489A-A9A3-2295F74A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50690E-5C88-4352-8D89-D75642DB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094A9D-E14F-4C62-AEA3-62C08731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2675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562D6-74DB-4A14-828D-D7B4394C3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BF5896-117F-428E-9A0A-699EDA8AB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B42658-008E-4E96-A635-BD88482E1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5B3DB-265F-47FC-8B5E-6DAE4D212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266B60-D861-4B31-8571-6B7E155DF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77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svg"/><Relationship Id="rId21" Type="http://schemas.openxmlformats.org/officeDocument/2006/relationships/image" Target="../media/image19.png"/><Relationship Id="rId22" Type="http://schemas.openxmlformats.org/officeDocument/2006/relationships/image" Target="../media/image20.svg"/><Relationship Id="rId23" Type="http://schemas.openxmlformats.org/officeDocument/2006/relationships/image" Target="../media/image21.png"/><Relationship Id="rId24" Type="http://schemas.openxmlformats.org/officeDocument/2006/relationships/image" Target="../media/image22.svg"/><Relationship Id="rId25" Type="http://schemas.openxmlformats.org/officeDocument/2006/relationships/image" Target="../media/image23.png"/><Relationship Id="rId26" Type="http://schemas.openxmlformats.org/officeDocument/2006/relationships/image" Target="../media/image24.sv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Relationship Id="rId30" Type="http://schemas.openxmlformats.org/officeDocument/2006/relationships/image" Target="../media/image28.svg"/><Relationship Id="rId31" Type="http://schemas.openxmlformats.org/officeDocument/2006/relationships/image" Target="../media/image29.png"/><Relationship Id="rId32" Type="http://schemas.openxmlformats.org/officeDocument/2006/relationships/image" Target="../media/image30.svg"/><Relationship Id="rId33" Type="http://schemas.openxmlformats.org/officeDocument/2006/relationships/image" Target="../media/image31.png"/><Relationship Id="rId34" Type="http://schemas.openxmlformats.org/officeDocument/2006/relationships/image" Target="../media/image32.svg"/><Relationship Id="rId35" Type="http://schemas.openxmlformats.org/officeDocument/2006/relationships/image" Target="../media/image33.png"/><Relationship Id="rId36" Type="http://schemas.openxmlformats.org/officeDocument/2006/relationships/image" Target="../media/image34.svg"/><Relationship Id="rId37" Type="http://schemas.openxmlformats.org/officeDocument/2006/relationships/image" Target="../media/image35.png"/><Relationship Id="rId38" Type="http://schemas.openxmlformats.org/officeDocument/2006/relationships/image" Target="../media/image36.svg"/><Relationship Id="rId39" Type="http://schemas.openxmlformats.org/officeDocument/2006/relationships/image" Target="../media/image37.png"/><Relationship Id="rId40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D5FE79-56A6-4BBD-8F9A-A4D6EC83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" y="-22066"/>
            <a:ext cx="12282492" cy="68835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2BBE9E-1015-4857-AB5D-5EAD031E3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3" y="248533"/>
            <a:ext cx="2022974" cy="21712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56C239C-F198-418B-835A-F1391F163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487" y="248533"/>
            <a:ext cx="2022974" cy="217128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1185A18-7464-49BB-B26F-EAE1E8519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48" y="238186"/>
            <a:ext cx="2022974" cy="217128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BF398EB-64DD-46B8-9DC8-DFF41F07A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09" y="216139"/>
            <a:ext cx="2022974" cy="217128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92041CD-B267-4ABC-B33B-30802B717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6" y="2397768"/>
            <a:ext cx="2022974" cy="217128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1DF680A-A7A3-4497-84EC-5DC0E4128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00" y="2397768"/>
            <a:ext cx="2022974" cy="217128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6F94F2B-E178-4D82-9439-20ED8504B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61" y="2387421"/>
            <a:ext cx="2022974" cy="217128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631C95C-46F1-4CDF-9AAE-1D67CEC70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522" y="2365374"/>
            <a:ext cx="2022974" cy="217128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1F99711-2347-4E9F-B358-92361F7FA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9" y="4569050"/>
            <a:ext cx="2022974" cy="217128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4838164-E50B-41B2-8319-70B46EE13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13" y="4569050"/>
            <a:ext cx="2022974" cy="217128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A69BA9A-3631-47C4-B340-D44E9606C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74" y="4558703"/>
            <a:ext cx="2022974" cy="217128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DD8224B-BAB6-47F8-BBD2-4B9E3A107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35" y="4536656"/>
            <a:ext cx="2022974" cy="21712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4EE4C4-E20C-4AF6-8865-B76CCEBCC5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722" y="821765"/>
            <a:ext cx="1413547" cy="141354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F18EC89F-0703-45BA-8B5E-F81046C72A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5440" y="767316"/>
            <a:ext cx="1346804" cy="13468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16C803C4-0DF0-4F02-B85B-CA3A9540E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9808" y="909130"/>
            <a:ext cx="1132729" cy="113272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B2E433BE-EA2E-4D8B-B2F9-D5863783C0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3170" y="909130"/>
            <a:ext cx="1107593" cy="110759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55753929-A8D4-4730-93FF-1D6DCA62F3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464" y="3009715"/>
            <a:ext cx="1222274" cy="122227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5D0F4A71-9346-489A-AC61-8FC962474E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3060" y="3006486"/>
            <a:ext cx="1200989" cy="120098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D65B0E13-2A00-41BC-8729-AC3BCE76BD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7967" y="2968220"/>
            <a:ext cx="1277520" cy="127752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117A5759-E910-48D6-AE67-0990BC082E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0711" y="2970635"/>
            <a:ext cx="1176770" cy="11767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2FC90401-5E4F-44AA-8E73-7B25129B98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837" y="5224124"/>
            <a:ext cx="1194495" cy="11944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3502D071-FE94-4463-9D4E-F1EDA8B2AA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6649" y="5252930"/>
            <a:ext cx="1129091" cy="112909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E09D284A-FB07-43F7-8273-11B240D6E2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3265" y="5224124"/>
            <a:ext cx="1056192" cy="10561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1C863DA8-6562-45AF-87B3-6D62FA1E4A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9713" y="5066571"/>
            <a:ext cx="1366723" cy="13667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B02D13-380A-4136-B122-31A0275D1C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557" y="-3150577"/>
            <a:ext cx="2274711" cy="245565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BD8AA88-36C5-4A58-9C6A-58A7DED99F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509487" y="-3008050"/>
            <a:ext cx="2274711" cy="227471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FBD15B2-41F3-4CA5-B895-6876A58320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4612242" y="-3109105"/>
            <a:ext cx="2274711" cy="21924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F84B7EB-DEF7-49A0-A9A3-08D7188ECB0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6630713" y="-2899849"/>
            <a:ext cx="2274711" cy="1933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D677709-93D5-4DBB-8984-2457628C224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336689" y="-2925512"/>
            <a:ext cx="2274711" cy="204652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DAABC398-FEA5-416F-855B-04EEB242EA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2531619" y="-2659466"/>
            <a:ext cx="2274711" cy="161854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B9917497-AE8F-4099-A9B7-8EC717218A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4634374" y="-3088604"/>
            <a:ext cx="2274711" cy="21924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4ADB1F06-DA54-461F-AC74-2E6F30F1038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6709293" y="-2879348"/>
            <a:ext cx="2161814" cy="1933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951F3C7F-4795-43A2-A6C1-28E0786293D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489089" y="-2682276"/>
            <a:ext cx="2274711" cy="186485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055C34C-1810-4460-AC5B-8AB3DA202ED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3065211" y="-2507066"/>
            <a:ext cx="1512327" cy="161854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91E938E-9756-48A1-A463-9C4DCE0C805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4859659" y="-2936204"/>
            <a:ext cx="2128941" cy="21924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8F189E52-0739-48FA-84CF-1342F39D303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>
            <a:off x="7143170" y="-2726948"/>
            <a:ext cx="1598859" cy="1933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152" name="Picture 8" descr="Eraser stationery кліпарт">
            <a:extLst>
              <a:ext uri="{FF2B5EF4-FFF2-40B4-BE49-F238E27FC236}">
                <a16:creationId xmlns:a16="http://schemas.microsoft.com/office/drawing/2014/main" id="{1A6F2D6B-342E-4406-B001-2388490BC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321950" y="160161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Eraser stationery кліпарт">
            <a:extLst>
              <a:ext uri="{FF2B5EF4-FFF2-40B4-BE49-F238E27FC236}">
                <a16:creationId xmlns:a16="http://schemas.microsoft.com/office/drawing/2014/main" id="{1E49873A-306B-4EB5-9F9B-3EFC36B62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516880" y="212216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Eraser stationery кліпарт">
            <a:extLst>
              <a:ext uri="{FF2B5EF4-FFF2-40B4-BE49-F238E27FC236}">
                <a16:creationId xmlns:a16="http://schemas.microsoft.com/office/drawing/2014/main" id="{861CCB03-671C-4B34-B3CB-EE09A31A5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4619635" y="70052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Eraser stationery кліпарт">
            <a:extLst>
              <a:ext uri="{FF2B5EF4-FFF2-40B4-BE49-F238E27FC236}">
                <a16:creationId xmlns:a16="http://schemas.microsoft.com/office/drawing/2014/main" id="{EA6AEB74-51D9-42C0-8E6C-533F9BE19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6638106" y="149814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" descr="Eraser stationery кліпарт">
            <a:extLst>
              <a:ext uri="{FF2B5EF4-FFF2-40B4-BE49-F238E27FC236}">
                <a16:creationId xmlns:a16="http://schemas.microsoft.com/office/drawing/2014/main" id="{A321360E-F689-41AD-A165-097CD3475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89177" y="2453592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Eraser stationery кліпарт">
            <a:extLst>
              <a:ext uri="{FF2B5EF4-FFF2-40B4-BE49-F238E27FC236}">
                <a16:creationId xmlns:a16="http://schemas.microsoft.com/office/drawing/2014/main" id="{A964FB21-6572-4FBB-87E4-E57A262AB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233543" y="2482398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 descr="Eraser stationery кліпарт">
            <a:extLst>
              <a:ext uri="{FF2B5EF4-FFF2-40B4-BE49-F238E27FC236}">
                <a16:creationId xmlns:a16="http://schemas.microsoft.com/office/drawing/2014/main" id="{55308C60-3F7D-468A-9FE3-A8FA2BFBB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4317449" y="2441520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 descr="Eraser stationery кліпарт">
            <a:extLst>
              <a:ext uri="{FF2B5EF4-FFF2-40B4-BE49-F238E27FC236}">
                <a16:creationId xmlns:a16="http://schemas.microsoft.com/office/drawing/2014/main" id="{ED8F2A8D-810E-4FC9-83DA-87FC9B396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6509138" y="2527099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Eraser stationery кліпарт">
            <a:extLst>
              <a:ext uri="{FF2B5EF4-FFF2-40B4-BE49-F238E27FC236}">
                <a16:creationId xmlns:a16="http://schemas.microsoft.com/office/drawing/2014/main" id="{789BC77E-1091-4DC8-8A3E-8D893E920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348319" y="4783950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8" descr="Eraser stationery кліпарт">
            <a:extLst>
              <a:ext uri="{FF2B5EF4-FFF2-40B4-BE49-F238E27FC236}">
                <a16:creationId xmlns:a16="http://schemas.microsoft.com/office/drawing/2014/main" id="{6F95F4CB-7524-45D5-BDF1-7D798A0FA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324767" y="4703537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Eraser stationery кліпарт">
            <a:extLst>
              <a:ext uri="{FF2B5EF4-FFF2-40B4-BE49-F238E27FC236}">
                <a16:creationId xmlns:a16="http://schemas.microsoft.com/office/drawing/2014/main" id="{862A4E16-4D77-4577-880F-052D66D09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4387950" y="4718783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8" descr="Eraser stationery кліпарт">
            <a:extLst>
              <a:ext uri="{FF2B5EF4-FFF2-40B4-BE49-F238E27FC236}">
                <a16:creationId xmlns:a16="http://schemas.microsoft.com/office/drawing/2014/main" id="{26625274-7DDA-4FB1-992B-36098C776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6547247" y="4739385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6152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672763" y="3062817"/>
            <a:ext cx="24955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1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0.00091 0.46551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-0.00091 0.46551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00091 0.46551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00091 0.4655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01692 0.78379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3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0164 0.7761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3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01719 0.80995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4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0442 0.7956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3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02942 1.0912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5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03581 1.08125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5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03841 1.10209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5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04245 1.09514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5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24 C 0.00403 0.04699 0.01823 0.02061 0.0276 0.0213 C 0.03606 0.02176 0.04427 0.02778 0.0526 0.03102 C 0.05117 0.04584 0.05312 0.06297 0.04843 0.07547 C 0.04258 0.09051 0.02916 0.09237 0.02343 0.10764 L 0.01784 0.12246 C 0.01966 0.13056 0.01849 0.14607 0.02343 0.14699 C 0.03919 0.15024 0.0539 0.13149 0.0664 0.11737 C 0.07851 0.11991 0.09062 0.1213 0.1026 0.12477 C 0.10898 0.12686 0.11067 0.13334 0.10677 0.14468 C 0.10221 0.15695 0.09622 0.15695 0.0901 0.16436 C 0.08698 0.16783 0.0845 0.17269 0.08177 0.17662 C 0.08047 0.18426 0.0776 0.20024 0.0776 0.2088 C 0.0776 0.21621 0.07695 0.22454 0.0789 0.23102 C 0.08047 0.23612 0.08411 0.23889 0.08724 0.24098 C 0.09349 0.24468 0.10026 0.24584 0.10677 0.24838 C 0.10859 0.24746 0.11054 0.24746 0.11224 0.24584 C 0.11393 0.24399 0.11484 0.24051 0.1164 0.23843 C 0.11718 0.23727 0.11823 0.23681 0.11927 0.23588 " pathEditMode="relative" ptsTypes="AAAAAAAAAAAAAAAAAAAA">
                                      <p:cBhvr>
                                        <p:cTn id="123" dur="275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75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2" dur="2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 0.02761 0.0213 C 0.03607 0.02176 0.04428 0.02778 0.05261 0.03102 C 0.05118 0.04584 0.05313 0.06297 0.04844 0.07547 C 0.04258 0.09051 0.02917 0.09236 0.02344 0.10764 L 0.01784 0.12246 C 0.01967 0.13056 0.01849 0.14607 0.02344 0.14676 C 0.0392 0.15 0.05391 0.13148 0.06641 0.11736 C 0.07852 0.11991 0.09063 0.1213 0.10261 0.12477 C 0.10899 0.12685 0.11068 0.13334 0.10678 0.14468 C 0.10222 0.15695 0.09623 0.15695 0.09011 0.16435 C 0.08698 0.1676 0.08451 0.17269 0.08178 0.17662 C 0.08047 0.18426 0.07761 0.20023 0.07761 0.2088 C 0.07761 0.21621 0.07696 0.22454 0.07891 0.23102 C 0.08047 0.23611 0.08412 0.23889 0.08724 0.24098 C 0.09349 0.24468 0.10027 0.24584 0.10678 0.24838 C 0.1086 0.24746 0.11055 0.24746 0.11224 0.24584 C 0.11394 0.24398 0.11485 0.24051 0.11641 0.23843 C 0.11719 0.23727 0.11823 0.23681 0.11928 0.23588 " pathEditMode="relative" rAng="0" ptsTypes="AAAAAAAAAAAAAAAAAAAA">
                                      <p:cBhvr>
                                        <p:cTn id="1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75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7" dur="2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1 0.0213 C 0.03607 0.02176 0.04427 0.02778 0.05261 0.03102 C 0.05117 0.04583 0.05313 0.06296 0.04844 0.07546 C 0.04258 0.09051 0.02917 0.09236 0.02344 0.10764 L 0.01784 0.12245 C 0.01966 0.13056 0.01849 0.14606 0.02344 0.14676 C 0.03919 0.15 0.05391 0.13148 0.06641 0.11736 C 0.07852 0.11991 0.09063 0.1213 0.10261 0.12477 C 0.10899 0.12685 0.11068 0.13333 0.10677 0.14468 C 0.10221 0.15694 0.09622 0.15694 0.09011 0.16435 C 0.08698 0.16759 0.08451 0.17268 0.08177 0.17662 C 0.08047 0.18403 0.07761 0.20023 0.07761 0.2088 C 0.07761 0.2162 0.07695 0.22454 0.07891 0.23102 C 0.08047 0.23611 0.08412 0.23889 0.08724 0.24097 C 0.09349 0.24468 0.10026 0.24583 0.10677 0.24838 C 0.10859 0.24745 0.11055 0.24745 0.11224 0.24583 C 0.11393 0.24398 0.11484 0.24051 0.11641 0.23843 C 0.11719 0.23727 0.11823 0.23681 0.11927 0.23588 " pathEditMode="relative" rAng="0" ptsTypes="AAAAAAAAAAAAAAAAAAAA">
                                      <p:cBhvr>
                                        <p:cTn id="153" dur="2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2" dur="2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3 0.04699 0.01822 0.02061 0.0276 0.0213 C 0.03606 0.02176 0.04427 0.02778 0.0526 0.03102 C 0.05117 0.04584 0.05312 0.06297 0.04843 0.07547 C 0.04257 0.09051 0.02916 0.09236 0.02343 0.10764 L 0.01783 0.12246 C 0.01966 0.13056 0.01849 0.14607 0.02343 0.14676 C 0.03919 0.15 0.0539 0.13149 0.0664 0.11736 C 0.07851 0.11991 0.09062 0.1213 0.1026 0.12477 C 0.10898 0.12686 0.11067 0.13334 0.10677 0.14468 C 0.10221 0.15695 0.09622 0.15695 0.0901 0.16436 C 0.08697 0.1676 0.0845 0.17269 0.08177 0.17662 C 0.08046 0.18403 0.0776 0.20024 0.0776 0.2088 C 0.0776 0.21621 0.07695 0.22454 0.0789 0.23102 C 0.08046 0.23611 0.08411 0.23889 0.08724 0.24098 C 0.09349 0.24468 0.10026 0.24584 0.10677 0.24838 C 0.10859 0.24746 0.11054 0.24746 0.11224 0.24584 C 0.11393 0.24399 0.11484 0.24051 0.1164 0.23843 C 0.11718 0.23727 0.11822 0.23681 0.11927 0.23588 " pathEditMode="relative" rAng="0" ptsTypes="AAAAAAAAAAAAAAAAAAAA">
                                      <p:cBhvr>
                                        <p:cTn id="168" dur="2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75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7" dur="2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5 L -0.00013 0.05348 C 0.00404 0.047 0.01823 0.02061 0.02761 0.0213 C 0.03607 0.02176 0.04427 0.02778 0.05261 0.03102 C 0.05117 0.04584 0.05313 0.06297 0.04844 0.07547 C 0.04258 0.09051 0.02917 0.09237 0.02344 0.10764 L 0.01784 0.12246 C 0.01966 0.13056 0.01849 0.14607 0.02344 0.14676 C 0.0392 0.15 0.05391 0.13149 0.06641 0.11737 C 0.07852 0.11991 0.09063 0.1213 0.10261 0.12477 C 0.10899 0.12686 0.11068 0.13334 0.10677 0.14468 C 0.10222 0.15695 0.09623 0.15695 0.09011 0.16436 C 0.08698 0.1676 0.08451 0.17269 0.08177 0.17663 C 0.08047 0.18426 0.07761 0.20024 0.07761 0.2088 C 0.07761 0.21621 0.07696 0.22454 0.07891 0.23102 C 0.08047 0.23612 0.08412 0.23889 0.08724 0.24098 C 0.09349 0.24468 0.10026 0.24584 0.10677 0.24838 C 0.1086 0.24746 0.11055 0.24746 0.11224 0.24584 C 0.11393 0.24399 0.11485 0.24051 0.11641 0.23843 C 0.11719 0.23727 0.11823 0.23681 0.11927 0.23588 " pathEditMode="relative" rAng="0" ptsTypes="AAAAAAAAAAAAAAAAAAAA">
                                      <p:cBhvr>
                                        <p:cTn id="183" dur="2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75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2" dur="2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3 0.04699 0.01823 0.0206 0.0276 0.0213 C 0.03607 0.02176 0.04427 0.02778 0.0526 0.03102 C 0.05117 0.04583 0.05312 0.06296 0.04844 0.07546 C 0.04258 0.09051 0.02916 0.09236 0.02344 0.10764 L 0.01784 0.12246 C 0.01966 0.13056 0.01849 0.14607 0.02344 0.14676 C 0.03919 0.15 0.0539 0.13148 0.0664 0.11736 C 0.07851 0.11991 0.09062 0.1213 0.1026 0.12477 C 0.10898 0.12685 0.11067 0.13333 0.10677 0.14468 C 0.10221 0.15695 0.09622 0.15695 0.0901 0.16435 C 0.08698 0.16759 0.0845 0.17269 0.08177 0.17662 C 0.08047 0.18426 0.0776 0.20023 0.0776 0.2088 C 0.0776 0.21621 0.07695 0.22454 0.0789 0.23102 C 0.08047 0.23611 0.08411 0.23889 0.08724 0.24097 C 0.09349 0.24468 0.10026 0.24583 0.10677 0.24838 C 0.10859 0.24746 0.11054 0.24746 0.11224 0.24583 C 0.11393 0.24398 0.11484 0.24051 0.1164 0.23843 C 0.11719 0.23727 0.11823 0.23681 0.11927 0.23588 " pathEditMode="relative" rAng="0" ptsTypes="AAAAAAAAAAAAAAAAAAAA">
                                      <p:cBhvr>
                                        <p:cTn id="198" dur="2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7" dur="2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 0.02761 0.0213 C 0.03607 0.02176 0.04427 0.02778 0.05261 0.03102 C 0.05117 0.04584 0.05313 0.06297 0.04844 0.07547 C 0.04258 0.09051 0.02917 0.09236 0.02344 0.10764 L 0.01784 0.12246 C 0.01966 0.13056 0.01849 0.14607 0.02344 0.14676 C 0.03919 0.15 0.05391 0.13148 0.06641 0.11736 C 0.07852 0.11991 0.09063 0.1213 0.10261 0.12477 C 0.10899 0.12685 0.11068 0.13334 0.10677 0.14468 C 0.10221 0.15695 0.09623 0.15695 0.09011 0.16435 C 0.08698 0.1676 0.08451 0.17269 0.08177 0.17662 C 0.08047 0.18403 0.07761 0.20023 0.07761 0.2088 C 0.07761 0.21621 0.07695 0.22454 0.07891 0.23102 C 0.08047 0.23611 0.08412 0.23889 0.08724 0.24098 C 0.09349 0.24468 0.10026 0.24584 0.10677 0.24838 C 0.1086 0.24746 0.11055 0.24746 0.11224 0.24584 C 0.11393 0.24398 0.11485 0.24051 0.11641 0.23843 C 0.11719 0.23727 0.11823 0.23681 0.11927 0.23588 " pathEditMode="relative" rAng="0" ptsTypes="AAAAAAAAAAAAAAAAAAAA">
                                      <p:cBhvr>
                                        <p:cTn id="213" dur="2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75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2" dur="2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 0.0276 0.0213 C 0.03607 0.02176 0.04427 0.02778 0.0526 0.03102 C 0.05117 0.04584 0.05312 0.06297 0.04844 0.07547 C 0.04258 0.09051 0.02917 0.09236 0.02344 0.10764 L 0.01784 0.12246 C 0.01966 0.13056 0.01849 0.14607 0.02344 0.14676 C 0.03919 0.15 0.05391 0.13148 0.06641 0.11736 C 0.07851 0.11991 0.09062 0.1213 0.1026 0.12477 C 0.10898 0.12685 0.11068 0.13334 0.10677 0.14468 C 0.10221 0.15695 0.09622 0.15695 0.0901 0.16435 C 0.08698 0.1676 0.0845 0.17269 0.08177 0.17662 C 0.08047 0.18403 0.0776 0.20023 0.0776 0.2088 C 0.0776 0.21621 0.07695 0.22454 0.07891 0.23102 C 0.08047 0.23611 0.08411 0.23889 0.08724 0.24098 C 0.09349 0.24468 0.10026 0.24584 0.10677 0.24838 C 0.10859 0.24746 0.11055 0.24746 0.11224 0.24584 C 0.11393 0.24398 0.11484 0.24051 0.11641 0.23843 C 0.11719 0.23727 0.11823 0.23681 0.11927 0.23588 " pathEditMode="relative" rAng="0" ptsTypes="AAAAAAAAAAAAAAAAAAAA">
                                      <p:cBhvr>
                                        <p:cTn id="228" dur="2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5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7" dur="2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 0.0213 C 0.03607 0.02176 0.04427 0.02778 0.0526 0.03102 C 0.05117 0.04583 0.05313 0.06296 0.04844 0.07546 C 0.04258 0.09051 0.02917 0.09236 0.02344 0.10764 L 0.01784 0.12245 C 0.01966 0.13056 0.01849 0.14606 0.02344 0.14676 C 0.03919 0.15 0.05391 0.13148 0.06641 0.11736 C 0.07852 0.11991 0.09063 0.1213 0.1026 0.12477 C 0.10898 0.12685 0.11068 0.13333 0.10677 0.14468 C 0.10221 0.15694 0.09622 0.15694 0.0901 0.16435 C 0.08698 0.16759 0.08451 0.17268 0.08177 0.17662 C 0.08047 0.18426 0.0776 0.20023 0.0776 0.2088 C 0.0776 0.2162 0.07695 0.22454 0.07891 0.23102 C 0.08047 0.23611 0.08411 0.23889 0.08724 0.24097 C 0.09349 0.24468 0.10026 0.24583 0.10677 0.24838 C 0.10859 0.24745 0.11055 0.24745 0.11224 0.24583 C 0.11393 0.24398 0.11484 0.24051 0.11641 0.23843 C 0.11719 0.23727 0.11823 0.23681 0.11927 0.23588 " pathEditMode="relative" rAng="0" ptsTypes="AAAAAAAAAAAAAAAAAAAA">
                                      <p:cBhvr>
                                        <p:cTn id="243" dur="2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750"/>
                            </p:stCondLst>
                            <p:childTnLst>
                              <p:par>
                                <p:cTn id="2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2" dur="2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1 0.0276 0.0213 C 0.03607 0.02176 0.04427 0.02778 0.0526 0.03102 C 0.05117 0.04584 0.05312 0.06297 0.04844 0.07547 C 0.04258 0.09051 0.02917 0.09237 0.02344 0.10764 L 0.01784 0.12246 C 0.01966 0.13056 0.01849 0.14607 0.02344 0.14676 C 0.03919 0.15 0.05391 0.13149 0.06641 0.11737 C 0.07852 0.11991 0.09062 0.1213 0.1026 0.12477 C 0.10898 0.12686 0.11068 0.13334 0.10677 0.14468 C 0.10221 0.15695 0.09622 0.15695 0.0901 0.16436 C 0.08698 0.1676 0.0845 0.17269 0.08177 0.17662 C 0.08047 0.18426 0.0776 0.20024 0.0776 0.2088 C 0.0776 0.21621 0.07695 0.22454 0.07891 0.23102 C 0.08047 0.23612 0.08411 0.23889 0.08724 0.24098 C 0.09349 0.24468 0.10026 0.24584 0.10677 0.24838 C 0.10859 0.24746 0.11055 0.24746 0.11224 0.24584 C 0.11393 0.24399 0.11484 0.24051 0.11641 0.23843 C 0.11719 0.23727 0.11823 0.23681 0.11927 0.23588 " pathEditMode="relative" rAng="0" ptsTypes="AAAAAAAAAAAAAAAAAAAA">
                                      <p:cBhvr>
                                        <p:cTn id="258" dur="2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75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7" dur="2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 0.02129 C 0.03607 0.02176 0.04427 0.02778 0.0526 0.03102 C 0.05117 0.04583 0.05313 0.06296 0.04844 0.07546 C 0.04258 0.09051 0.02917 0.09236 0.02344 0.10764 L 0.01784 0.12245 C 0.01966 0.13055 0.01849 0.14606 0.02344 0.14676 C 0.03919 0.15 0.05391 0.13148 0.06641 0.11736 C 0.07852 0.1199 0.09063 0.12129 0.1026 0.12477 C 0.10898 0.12685 0.11068 0.13333 0.10677 0.14467 C 0.10221 0.15694 0.09622 0.15694 0.0901 0.16435 C 0.08698 0.16759 0.08451 0.17268 0.08177 0.17662 C 0.08047 0.18403 0.0776 0.20023 0.0776 0.20879 C 0.0776 0.2162 0.07695 0.22453 0.07891 0.23102 C 0.08047 0.23611 0.08412 0.23889 0.08724 0.24097 C 0.09349 0.24467 0.10026 0.24583 0.10677 0.24838 C 0.10859 0.24745 0.11055 0.24745 0.11224 0.24583 C 0.11393 0.24398 0.11484 0.24051 0.11641 0.23842 C 0.11719 0.23727 0.11823 0.2368 0.11927 0.23588 " pathEditMode="relative" rAng="0" ptsTypes="AAAAAAAAAAAAAAAAAAAA">
                                      <p:cBhvr>
                                        <p:cTn id="273" dur="2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75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2" dur="2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1 0.02129 C 0.03607 0.02176 0.04427 0.02777 0.05261 0.03102 C 0.05118 0.04583 0.05313 0.06296 0.04844 0.07546 C 0.04258 0.09051 0.02917 0.09236 0.02344 0.10764 L 0.01784 0.12245 C 0.01967 0.13055 0.01849 0.14606 0.02344 0.14676 C 0.0392 0.15 0.05391 0.13148 0.06641 0.11736 C 0.07852 0.1199 0.09063 0.12129 0.10261 0.12477 C 0.10899 0.12685 0.11068 0.13333 0.10677 0.14467 C 0.10222 0.15694 0.09623 0.15694 0.09011 0.16435 C 0.08698 0.16759 0.08451 0.17268 0.08177 0.17662 C 0.08047 0.18402 0.07761 0.20023 0.07761 0.20879 C 0.07761 0.2162 0.07696 0.22453 0.07891 0.23102 C 0.08047 0.23611 0.08412 0.23889 0.08724 0.24097 C 0.09349 0.24467 0.10026 0.24583 0.10677 0.24838 C 0.1086 0.24745 0.11055 0.24745 0.11224 0.24583 C 0.11394 0.24398 0.11485 0.24051 0.11641 0.23842 C 0.11719 0.23727 0.11823 0.2368 0.11927 0.23588 " pathEditMode="relative" rAng="0" ptsTypes="AAAAAAAAAAAAAAAAAAAA">
                                      <p:cBhvr>
                                        <p:cTn id="288" dur="2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750"/>
                            </p:stCondLst>
                            <p:childTnLst>
                              <p:par>
                                <p:cTn id="2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2D96516-1736-4615-A9A7-8E2DF3E3FEDE}"/>
</file>

<file path=customXml/itemProps2.xml><?xml version="1.0" encoding="utf-8"?>
<ds:datastoreItem xmlns:ds="http://schemas.openxmlformats.org/officeDocument/2006/customXml" ds:itemID="{3A02DA97-F87F-430C-A574-CB27F63F329D}"/>
</file>

<file path=customXml/itemProps3.xml><?xml version="1.0" encoding="utf-8"?>
<ds:datastoreItem xmlns:ds="http://schemas.openxmlformats.org/officeDocument/2006/customXml" ds:itemID="{A115A83B-D5BF-464F-98BB-2C4F4BB852E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Calibri Light</vt:lpstr>
      <vt:lpstr>Calibri</vt:lpstr>
      <vt:lpstr>Arial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агния Ракитина</dc:creator>
  <cp:lastModifiedBy>Alyona Budanova</cp:lastModifiedBy>
  <cp:revision>53</cp:revision>
  <dcterms:created xsi:type="dcterms:W3CDTF">2023-11-01T10:03:59Z</dcterms:created>
  <dcterms:modified xsi:type="dcterms:W3CDTF">2025-01-09T21:43:04Z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