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24765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9A2491-9A49-4CF3-A75C-573D7C3D2CFF}"/>
</file>

<file path=customXml/itemProps2.xml><?xml version="1.0" encoding="utf-8"?>
<ds:datastoreItem xmlns:ds="http://schemas.openxmlformats.org/officeDocument/2006/customXml" ds:itemID="{7C5B85BE-5EDE-4ED4-A797-96FE16D0733B}"/>
</file>

<file path=customXml/itemProps3.xml><?xml version="1.0" encoding="utf-8"?>
<ds:datastoreItem xmlns:ds="http://schemas.openxmlformats.org/officeDocument/2006/customXml" ds:itemID="{E928E421-C84C-4CF4-8038-842AA4CCE10C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