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FA523-50D8-4B63-9361-F98E78BFF15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09026-A87D-4B4D-91AA-94A6F0D39E5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tags" Target="../tags/tag1.xml"/><Relationship Id="rId24" Type="http://schemas.openxmlformats.org/officeDocument/2006/relationships/image" Target="../media/image23.png"/><Relationship Id="rId25" Type="http://schemas.openxmlformats.org/officeDocument/2006/relationships/slideLayout" Target="../slideLayouts/slideLayout7.xml"/><Relationship Id="rId26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трава, пейзаж, облако, на открытом воздухе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304801" y="424206"/>
            <a:ext cx="8081911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 descr="Изображение выглядит как курообразные, зарисовка, клюв, домашняя птица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85429" y="3915760"/>
            <a:ext cx="2201283" cy="227821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тица, водоплавающая птица, клюв, утка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53" y="3762375"/>
            <a:ext cx="2431595" cy="24315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7039" y="3054489"/>
            <a:ext cx="20762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386080">
              <a:defRPr/>
            </a:pPr>
            <a:r>
              <a:rPr lang="ru-RU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усиное</a:t>
            </a:r>
            <a:endParaRPr lang="ru-RU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0" y="3075056"/>
            <a:ext cx="21602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386080">
              <a:defRPr/>
            </a:pPr>
            <a:r>
              <a:rPr lang="ru-RU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уриное</a:t>
            </a:r>
            <a:endParaRPr lang="ru-RU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3002569" y="171126"/>
            <a:ext cx="2686374" cy="2686374"/>
            <a:chOff x="2952426" y="185141"/>
            <a:chExt cx="2786659" cy="2786659"/>
          </a:xfrm>
        </p:grpSpPr>
        <p:pic>
          <p:nvPicPr>
            <p:cNvPr id="15" name="Рисунок 14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2426" y="185141"/>
              <a:ext cx="2786659" cy="2786659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1771" y="1037870"/>
              <a:ext cx="1387969" cy="1387969"/>
            </a:xfrm>
            <a:prstGeom prst="rect">
              <a:avLst/>
            </a:prstGeom>
          </p:spPr>
        </p:pic>
      </p:grpSp>
      <p:grpSp>
        <p:nvGrpSpPr>
          <p:cNvPr id="25" name="Группа 24"/>
          <p:cNvGrpSpPr/>
          <p:nvPr/>
        </p:nvGrpSpPr>
        <p:grpSpPr>
          <a:xfrm>
            <a:off x="3002568" y="171126"/>
            <a:ext cx="2686374" cy="2686374"/>
            <a:chOff x="7348325" y="247841"/>
            <a:chExt cx="2686374" cy="2686374"/>
          </a:xfrm>
        </p:grpSpPr>
        <p:pic>
          <p:nvPicPr>
            <p:cNvPr id="22" name="Рисунок 21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8325" y="247841"/>
              <a:ext cx="2686374" cy="2686374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1635" y="993167"/>
              <a:ext cx="1419754" cy="1419754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3002568" y="171126"/>
            <a:ext cx="2686374" cy="2686374"/>
            <a:chOff x="6322251" y="482999"/>
            <a:chExt cx="2686374" cy="2686374"/>
          </a:xfrm>
        </p:grpSpPr>
        <p:pic>
          <p:nvPicPr>
            <p:cNvPr id="29" name="Рисунок 28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2251" y="482999"/>
              <a:ext cx="2686374" cy="2686374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7240" y="1283140"/>
              <a:ext cx="1287585" cy="1287585"/>
            </a:xfrm>
            <a:prstGeom prst="rect">
              <a:avLst/>
            </a:prstGeom>
          </p:spPr>
        </p:pic>
      </p:grpSp>
      <p:grpSp>
        <p:nvGrpSpPr>
          <p:cNvPr id="37" name="Группа 36"/>
          <p:cNvGrpSpPr/>
          <p:nvPr/>
        </p:nvGrpSpPr>
        <p:grpSpPr>
          <a:xfrm>
            <a:off x="3002568" y="171126"/>
            <a:ext cx="2686374" cy="2686374"/>
            <a:chOff x="6503059" y="424206"/>
            <a:chExt cx="2686374" cy="2686374"/>
          </a:xfrm>
        </p:grpSpPr>
        <p:pic>
          <p:nvPicPr>
            <p:cNvPr id="35" name="Рисунок 34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3059" y="424206"/>
              <a:ext cx="2686374" cy="2686374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текст, мультфильм, Человеческое лицо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9536" y="1236631"/>
              <a:ext cx="1473420" cy="1473420"/>
            </a:xfrm>
            <a:prstGeom prst="rect">
              <a:avLst/>
            </a:prstGeom>
          </p:spPr>
        </p:pic>
      </p:grpSp>
      <p:grpSp>
        <p:nvGrpSpPr>
          <p:cNvPr id="43" name="Группа 42"/>
          <p:cNvGrpSpPr/>
          <p:nvPr/>
        </p:nvGrpSpPr>
        <p:grpSpPr>
          <a:xfrm>
            <a:off x="3002567" y="171126"/>
            <a:ext cx="2686374" cy="2686374"/>
            <a:chOff x="7362239" y="401048"/>
            <a:chExt cx="2686374" cy="2686374"/>
          </a:xfrm>
        </p:grpSpPr>
        <p:pic>
          <p:nvPicPr>
            <p:cNvPr id="39" name="Рисунок 38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2239" y="401048"/>
              <a:ext cx="2686374" cy="2686374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птица, клюв, живая прир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1810" y="1093732"/>
              <a:ext cx="1503523" cy="1503523"/>
            </a:xfrm>
            <a:prstGeom prst="rect">
              <a:avLst/>
            </a:prstGeom>
          </p:spPr>
        </p:pic>
      </p:grpSp>
      <p:grpSp>
        <p:nvGrpSpPr>
          <p:cNvPr id="49" name="Группа 48"/>
          <p:cNvGrpSpPr/>
          <p:nvPr/>
        </p:nvGrpSpPr>
        <p:grpSpPr>
          <a:xfrm>
            <a:off x="3002566" y="171126"/>
            <a:ext cx="2686374" cy="2686374"/>
            <a:chOff x="6631908" y="523187"/>
            <a:chExt cx="2686374" cy="2686374"/>
          </a:xfrm>
        </p:grpSpPr>
        <p:pic>
          <p:nvPicPr>
            <p:cNvPr id="45" name="Рисунок 44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1908" y="523187"/>
              <a:ext cx="2686374" cy="2686374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поезд, транспорт, транспортное средство, Подвижный состав&#10;&#10;Автоматически созданное описание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3570" y="1229233"/>
              <a:ext cx="1543050" cy="1543050"/>
            </a:xfrm>
            <a:prstGeom prst="rect">
              <a:avLst/>
            </a:prstGeom>
          </p:spPr>
        </p:pic>
      </p:grpSp>
      <p:grpSp>
        <p:nvGrpSpPr>
          <p:cNvPr id="54" name="Группа 53"/>
          <p:cNvGrpSpPr/>
          <p:nvPr/>
        </p:nvGrpSpPr>
        <p:grpSpPr>
          <a:xfrm>
            <a:off x="3002565" y="171126"/>
            <a:ext cx="2686374" cy="2686374"/>
            <a:chOff x="6913020" y="340171"/>
            <a:chExt cx="2686374" cy="2686374"/>
          </a:xfrm>
        </p:grpSpPr>
        <p:pic>
          <p:nvPicPr>
            <p:cNvPr id="51" name="Рисунок 50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3020" y="340171"/>
              <a:ext cx="2686374" cy="2686374"/>
            </a:xfrm>
            <a:prstGeom prst="rect">
              <a:avLst/>
            </a:prstGeom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5274" y="916452"/>
              <a:ext cx="1681865" cy="1681865"/>
            </a:xfrm>
            <a:prstGeom prst="rect">
              <a:avLst/>
            </a:prstGeom>
          </p:spPr>
        </p:pic>
      </p:grpSp>
      <p:grpSp>
        <p:nvGrpSpPr>
          <p:cNvPr id="60" name="Группа 59"/>
          <p:cNvGrpSpPr/>
          <p:nvPr/>
        </p:nvGrpSpPr>
        <p:grpSpPr>
          <a:xfrm>
            <a:off x="3002565" y="171126"/>
            <a:ext cx="2686374" cy="2686374"/>
            <a:chOff x="5752448" y="245152"/>
            <a:chExt cx="2686374" cy="2686374"/>
          </a:xfrm>
        </p:grpSpPr>
        <p:pic>
          <p:nvPicPr>
            <p:cNvPr id="56" name="Рисунок 55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2448" y="245152"/>
              <a:ext cx="2686374" cy="2686374"/>
            </a:xfrm>
            <a:prstGeom prst="rect">
              <a:avLst/>
            </a:prstGeom>
          </p:spPr>
        </p:pic>
        <p:pic>
          <p:nvPicPr>
            <p:cNvPr id="59" name="Рисунок 58" descr="Изображение выглядит как зарисовка, круг, Наушники, Графика&#10;&#10;Автоматически созданное описание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2807" y="971267"/>
              <a:ext cx="1540931" cy="1540931"/>
            </a:xfrm>
            <a:prstGeom prst="rect">
              <a:avLst/>
            </a:prstGeom>
          </p:spPr>
        </p:pic>
      </p:grpSp>
      <p:grpSp>
        <p:nvGrpSpPr>
          <p:cNvPr id="66" name="Группа 65"/>
          <p:cNvGrpSpPr/>
          <p:nvPr/>
        </p:nvGrpSpPr>
        <p:grpSpPr>
          <a:xfrm>
            <a:off x="3002564" y="166744"/>
            <a:ext cx="2686374" cy="2686374"/>
            <a:chOff x="6381418" y="283142"/>
            <a:chExt cx="2686374" cy="2686374"/>
          </a:xfrm>
        </p:grpSpPr>
        <p:pic>
          <p:nvPicPr>
            <p:cNvPr id="62" name="Рисунок 61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1418" y="283142"/>
              <a:ext cx="2686374" cy="2686374"/>
            </a:xfrm>
            <a:prstGeom prst="rect">
              <a:avLst/>
            </a:prstGeom>
          </p:spPr>
        </p:pic>
        <p:pic>
          <p:nvPicPr>
            <p:cNvPr id="65" name="Рисунок 64" descr="Изображение выглядит как рисунок, мультфильм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7113" y="925722"/>
              <a:ext cx="1531249" cy="1531249"/>
            </a:xfrm>
            <a:prstGeom prst="rect">
              <a:avLst/>
            </a:prstGeom>
          </p:spPr>
        </p:pic>
      </p:grpSp>
      <p:grpSp>
        <p:nvGrpSpPr>
          <p:cNvPr id="71" name="Группа 70"/>
          <p:cNvGrpSpPr/>
          <p:nvPr/>
        </p:nvGrpSpPr>
        <p:grpSpPr>
          <a:xfrm>
            <a:off x="3002559" y="162362"/>
            <a:ext cx="2686374" cy="2686374"/>
            <a:chOff x="6096000" y="300285"/>
            <a:chExt cx="2686374" cy="2686374"/>
          </a:xfrm>
        </p:grpSpPr>
        <p:pic>
          <p:nvPicPr>
            <p:cNvPr id="68" name="Рисунок 67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300285"/>
              <a:ext cx="2686374" cy="2686374"/>
            </a:xfrm>
            <a:prstGeom prst="rect">
              <a:avLst/>
            </a:prstGeom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4064" y="993167"/>
              <a:ext cx="1704975" cy="1704975"/>
            </a:xfrm>
            <a:prstGeom prst="rect">
              <a:avLst/>
            </a:prstGeom>
          </p:spPr>
        </p:pic>
      </p:grpSp>
      <p:grpSp>
        <p:nvGrpSpPr>
          <p:cNvPr id="77" name="Группа 76"/>
          <p:cNvGrpSpPr/>
          <p:nvPr/>
        </p:nvGrpSpPr>
        <p:grpSpPr>
          <a:xfrm>
            <a:off x="2992927" y="171126"/>
            <a:ext cx="2686374" cy="2686374"/>
            <a:chOff x="6259795" y="231761"/>
            <a:chExt cx="2686374" cy="2686374"/>
          </a:xfrm>
        </p:grpSpPr>
        <p:pic>
          <p:nvPicPr>
            <p:cNvPr id="73" name="Рисунок 72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9795" y="231761"/>
              <a:ext cx="2686374" cy="2686374"/>
            </a:xfrm>
            <a:prstGeom prst="rect">
              <a:avLst/>
            </a:prstGeom>
          </p:spPr>
        </p:pic>
        <p:pic>
          <p:nvPicPr>
            <p:cNvPr id="76" name="Рисунок 75" descr="Изображение выглядит как зарисовка, овощи, рисунок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8378" y="1036111"/>
              <a:ext cx="1357829" cy="1363304"/>
            </a:xfrm>
            <a:prstGeom prst="rect">
              <a:avLst/>
            </a:prstGeom>
          </p:spPr>
        </p:pic>
      </p:grpSp>
      <p:grpSp>
        <p:nvGrpSpPr>
          <p:cNvPr id="85" name="Группа 84"/>
          <p:cNvGrpSpPr/>
          <p:nvPr/>
        </p:nvGrpSpPr>
        <p:grpSpPr>
          <a:xfrm>
            <a:off x="2978948" y="179890"/>
            <a:ext cx="2686374" cy="2686374"/>
            <a:chOff x="5422079" y="228771"/>
            <a:chExt cx="2686374" cy="2686374"/>
          </a:xfrm>
        </p:grpSpPr>
        <p:pic>
          <p:nvPicPr>
            <p:cNvPr id="79" name="Рисунок 78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2079" y="228771"/>
              <a:ext cx="2686374" cy="2686374"/>
            </a:xfrm>
            <a:prstGeom prst="rect">
              <a:avLst/>
            </a:prstGeom>
          </p:spPr>
        </p:pic>
        <p:pic>
          <p:nvPicPr>
            <p:cNvPr id="82" name="Рисунок 81" descr="Изображение выглядит как сердце, мультфильм, Зуб&#10;&#10;Автоматически созданное описание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4102" y="993167"/>
              <a:ext cx="1598552" cy="1707601"/>
            </a:xfrm>
            <a:prstGeom prst="rect">
              <a:avLst/>
            </a:prstGeom>
          </p:spPr>
        </p:pic>
        <p:cxnSp>
          <p:nvCxnSpPr>
            <p:cNvPr id="84" name="Прямая со стрелкой 83"/>
            <p:cNvCxnSpPr/>
            <p:nvPr/>
          </p:nvCxnSpPr>
          <p:spPr>
            <a:xfrm>
              <a:off x="6662738" y="747407"/>
              <a:ext cx="102528" cy="52418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Группа 90"/>
          <p:cNvGrpSpPr/>
          <p:nvPr/>
        </p:nvGrpSpPr>
        <p:grpSpPr>
          <a:xfrm>
            <a:off x="2967237" y="168935"/>
            <a:ext cx="2686374" cy="2686374"/>
            <a:chOff x="5227248" y="312708"/>
            <a:chExt cx="2686374" cy="2686374"/>
          </a:xfrm>
        </p:grpSpPr>
        <p:pic>
          <p:nvPicPr>
            <p:cNvPr id="87" name="Рисунок 86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7248" y="312708"/>
              <a:ext cx="2686374" cy="2686374"/>
            </a:xfrm>
            <a:prstGeom prst="rect">
              <a:avLst/>
            </a:prstGeom>
          </p:spPr>
        </p:pic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9778" y="1190574"/>
              <a:ext cx="1461313" cy="1461313"/>
            </a:xfrm>
            <a:prstGeom prst="rect">
              <a:avLst/>
            </a:prstGeom>
          </p:spPr>
        </p:pic>
      </p:grpSp>
      <p:grpSp>
        <p:nvGrpSpPr>
          <p:cNvPr id="97" name="Группа 96"/>
          <p:cNvGrpSpPr/>
          <p:nvPr/>
        </p:nvGrpSpPr>
        <p:grpSpPr>
          <a:xfrm>
            <a:off x="2967237" y="169534"/>
            <a:ext cx="2686374" cy="2686374"/>
            <a:chOff x="5025212" y="266524"/>
            <a:chExt cx="2686374" cy="2686374"/>
          </a:xfrm>
        </p:grpSpPr>
        <p:pic>
          <p:nvPicPr>
            <p:cNvPr id="93" name="Рисунок 92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5212" y="266524"/>
              <a:ext cx="2686374" cy="2686374"/>
            </a:xfrm>
            <a:prstGeom prst="rect">
              <a:avLst/>
            </a:prstGeom>
          </p:spPr>
        </p:pic>
        <p:pic>
          <p:nvPicPr>
            <p:cNvPr id="96" name="Рисунок 95" descr="Изображение выглядит как груша, фрукт&#10;&#10;Автоматически созданное описание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2985" y="927404"/>
              <a:ext cx="1742802" cy="1742802"/>
            </a:xfrm>
            <a:prstGeom prst="rect">
              <a:avLst/>
            </a:prstGeom>
          </p:spPr>
        </p:pic>
      </p:grpSp>
      <p:grpSp>
        <p:nvGrpSpPr>
          <p:cNvPr id="103" name="Группа 102"/>
          <p:cNvGrpSpPr/>
          <p:nvPr/>
        </p:nvGrpSpPr>
        <p:grpSpPr>
          <a:xfrm>
            <a:off x="2967237" y="168935"/>
            <a:ext cx="2686374" cy="2686374"/>
            <a:chOff x="5256067" y="255864"/>
            <a:chExt cx="2686374" cy="2686374"/>
          </a:xfrm>
        </p:grpSpPr>
        <p:pic>
          <p:nvPicPr>
            <p:cNvPr id="99" name="Рисунок 98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6067" y="255864"/>
              <a:ext cx="2686374" cy="2686374"/>
            </a:xfrm>
            <a:prstGeom prst="rect">
              <a:avLst/>
            </a:prstGeom>
          </p:spPr>
        </p:pic>
        <p:pic>
          <p:nvPicPr>
            <p:cNvPr id="102" name="Рисунок 101" descr="Изображение выглядит как контейнер, корзина, Корзина для хранения, плетеный&#10;&#10;Автоматически созданное описание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4385" y="1038125"/>
              <a:ext cx="1535091" cy="1535091"/>
            </a:xfrm>
            <a:prstGeom prst="rect">
              <a:avLst/>
            </a:prstGeom>
          </p:spPr>
        </p:pic>
      </p:grpSp>
      <p:grpSp>
        <p:nvGrpSpPr>
          <p:cNvPr id="108" name="Группа 107"/>
          <p:cNvGrpSpPr/>
          <p:nvPr/>
        </p:nvGrpSpPr>
        <p:grpSpPr>
          <a:xfrm>
            <a:off x="2984645" y="162140"/>
            <a:ext cx="2686374" cy="2686374"/>
            <a:chOff x="6203724" y="208490"/>
            <a:chExt cx="2686374" cy="2686374"/>
          </a:xfrm>
        </p:grpSpPr>
        <p:pic>
          <p:nvPicPr>
            <p:cNvPr id="106" name="Рисунок 105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3724" y="208490"/>
              <a:ext cx="2686374" cy="2686374"/>
            </a:xfrm>
            <a:prstGeom prst="rect">
              <a:avLst/>
            </a:prstGeom>
          </p:spPr>
        </p:pic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2855" y="1026131"/>
              <a:ext cx="1509886" cy="1509886"/>
            </a:xfrm>
            <a:prstGeom prst="rect">
              <a:avLst/>
            </a:prstGeom>
          </p:spPr>
        </p:pic>
      </p:grpSp>
      <p:grpSp>
        <p:nvGrpSpPr>
          <p:cNvPr id="114" name="Группа 113"/>
          <p:cNvGrpSpPr/>
          <p:nvPr/>
        </p:nvGrpSpPr>
        <p:grpSpPr>
          <a:xfrm>
            <a:off x="2992927" y="162140"/>
            <a:ext cx="2686374" cy="2686374"/>
            <a:chOff x="5784815" y="227730"/>
            <a:chExt cx="2686374" cy="2686374"/>
          </a:xfrm>
        </p:grpSpPr>
        <p:pic>
          <p:nvPicPr>
            <p:cNvPr id="110" name="Рисунок 109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4815" y="227730"/>
              <a:ext cx="2686374" cy="2686374"/>
            </a:xfrm>
            <a:prstGeom prst="rect">
              <a:avLst/>
            </a:prstGeom>
          </p:spPr>
        </p:pic>
        <p:pic>
          <p:nvPicPr>
            <p:cNvPr id="113" name="Рисунок 112" descr="Изображение выглядит как машина, транспортное средство, Наземный транспорт, строитель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1060" y="993167"/>
              <a:ext cx="1394903" cy="1394903"/>
            </a:xfrm>
            <a:prstGeom prst="rect">
              <a:avLst/>
            </a:prstGeom>
          </p:spPr>
        </p:pic>
      </p:grpSp>
      <p:pic>
        <p:nvPicPr>
          <p:cNvPr id="256" name="Picture 255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364220" y="2365375"/>
            <a:ext cx="3743325" cy="381952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09727 0.5173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" y="2585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0.1056 0.5173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2585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0.1056 0.5173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2585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09583 0.5173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25856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0.1056 0.5173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25856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09583 0.5173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25856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0.1056 0.51736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25856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5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09596 0.51736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5" y="2585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60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11111E-6 L 0.1056 0.51736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25856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6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44444E-6 L 0.10482 0.51737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34" y="25856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6" dur="2000" fill="hold"/>
                                        <p:tgtEl>
                                          <p:spTgt spid="71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33333E-6 L 0.1056 0.51736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25856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1" dur="2000" fill="hold"/>
                                        <p:tgtEl>
                                          <p:spTgt spid="7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000"/>
                            </p:stCondLst>
                            <p:childTnLst>
                              <p:par>
                                <p:cTn id="16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7.40741E-7 L -0.09401 0.51736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1" y="25856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6" dur="2000" fill="hold"/>
                                        <p:tgtEl>
                                          <p:spTgt spid="8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00"/>
                            </p:stCondLst>
                            <p:childTnLst>
                              <p:par>
                                <p:cTn id="17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7 L 0.10846 0.51736 " pathEditMode="relative" rAng="0" ptsTypes="AA">
                                      <p:cBhvr>
                                        <p:cTn id="189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25856"/>
                                    </p:animMotion>
                                  </p:childTnLst>
                                </p:cTn>
                              </p:par>
                              <p:par>
                                <p:cTn id="19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1" dur="2000" fill="hold"/>
                                        <p:tgtEl>
                                          <p:spTgt spid="91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00"/>
                            </p:stCondLst>
                            <p:childTnLst>
                              <p:par>
                                <p:cTn id="19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85185E-6 L -0.09362 0.51736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25856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6" dur="2000" fill="hold"/>
                                        <p:tgtEl>
                                          <p:spTgt spid="9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000"/>
                            </p:stCondLst>
                            <p:childTnLst>
                              <p:par>
                                <p:cTn id="20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7 L 0.1082 0.51736 " pathEditMode="relative" rAng="0" ptsTypes="AA">
                                      <p:cBhvr>
                                        <p:cTn id="219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4" y="25856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1" dur="2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44444E-6 L 0.10677 0.51737 " pathEditMode="relative" rAng="0" ptsTypes="AA">
                                      <p:cBhvr>
                                        <p:cTn id="234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39" y="25856"/>
                                    </p:animMotion>
                                  </p:childTnLst>
                                </p:cTn>
                              </p:par>
                              <p:par>
                                <p:cTn id="2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6" dur="2000" fill="hold"/>
                                        <p:tgtEl>
                                          <p:spTgt spid="108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000"/>
                            </p:stCondLst>
                            <p:childTnLst>
                              <p:par>
                                <p:cTn id="23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44444E-6 L -0.09427 0.51737 " pathEditMode="relative" rAng="0" ptsTypes="AA">
                                      <p:cBhvr>
                                        <p:cTn id="249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14" y="25856"/>
                                    </p:animMotion>
                                  </p:childTnLst>
                                </p:cTn>
                              </p:par>
                              <p:par>
                                <p:cTn id="2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1" dur="2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000"/>
                            </p:stCondLst>
                            <p:childTnLst>
                              <p:par>
                                <p:cTn id="25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WPS Presentation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Marina Marina</dc:creator>
  <cp:lastModifiedBy>yanag</cp:lastModifiedBy>
  <cp:revision>8</cp:revision>
  <dcterms:created xsi:type="dcterms:W3CDTF">2020-10-01T11:16:00Z</dcterms:created>
  <dcterms:modified xsi:type="dcterms:W3CDTF">2024-06-10T08:13:15Z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B3D976CD76664EEC87D3BCECCFA00E95_12</vt:lpwstr>
  </property>
  <property fmtid="{D5CDD505-2E9C-101B-9397-08002B2CF9AE}" pid="3" name="KSOProductBuildVer">
    <vt:lpwstr>1033-12.2.0.17119</vt:lpwstr>
  </property>
</Properties>
</file>