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6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2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0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8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974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5ED45-CB2B-458F-B4C1-3DA2DF5975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366D5-B778-4F8B-84B1-F732F7677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0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0291"/>
          <a:stretch/>
        </p:blipFill>
        <p:spPr>
          <a:xfrm>
            <a:off x="0" y="1"/>
            <a:ext cx="12294042" cy="690559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752082" y="2818707"/>
            <a:ext cx="4230886" cy="3443793"/>
            <a:chOff x="539552" y="1097160"/>
            <a:chExt cx="4598778" cy="4603267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2071477" y="2648092"/>
              <a:ext cx="1512168" cy="1540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583645" y="2603945"/>
              <a:ext cx="1510470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974706" y="132197"/>
            <a:ext cx="4167982" cy="3513991"/>
            <a:chOff x="539552" y="1097160"/>
            <a:chExt cx="4598778" cy="460326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61008" y="4160260"/>
              <a:ext cx="1486942" cy="1512167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3583644" y="2603945"/>
              <a:ext cx="1550915" cy="1584314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3563887" y="4182875"/>
              <a:ext cx="1574443" cy="1517552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Выноска-облако 35"/>
          <p:cNvSpPr/>
          <p:nvPr/>
        </p:nvSpPr>
        <p:spPr>
          <a:xfrm>
            <a:off x="1433687" y="91722"/>
            <a:ext cx="4551477" cy="2038022"/>
          </a:xfrm>
          <a:prstGeom prst="cloudCallout">
            <a:avLst>
              <a:gd name="adj1" fmla="val -33616"/>
              <a:gd name="adj2" fmla="val 9735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 39"/>
          <p:cNvSpPr/>
          <p:nvPr/>
        </p:nvSpPr>
        <p:spPr>
          <a:xfrm>
            <a:off x="1944507" y="540289"/>
            <a:ext cx="3529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 з конем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друзі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характер знаю я.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Один одного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розумієм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добре,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Отримуємо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титул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чемпіона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856" y="123612"/>
            <a:ext cx="1163157" cy="116315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2227142" y="474950"/>
            <a:ext cx="41508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дізнається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нас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 Китай і про Канзас,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найдовший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світі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міст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Розповість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нам…</a:t>
            </a:r>
            <a:endParaRPr lang="ru-RU" sz="16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22" y="2533309"/>
            <a:ext cx="1067305" cy="106730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16" y="204844"/>
            <a:ext cx="1048327" cy="104832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312238" y="519342"/>
            <a:ext cx="31126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Рукавів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так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зручно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рукам без них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зручніше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гарна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та вся в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клітинку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37391" y="2487447"/>
            <a:ext cx="1187710" cy="118771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92" y="221317"/>
            <a:ext cx="1063787" cy="106378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486" y="1399671"/>
            <a:ext cx="1007794" cy="10077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4122" y="1300465"/>
            <a:ext cx="1187710" cy="118771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314" y="2577405"/>
            <a:ext cx="1007794" cy="100779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716" y="1371674"/>
            <a:ext cx="1063787" cy="1063787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9350069" y="2461938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0741636" y="2468661"/>
            <a:ext cx="1376473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962921" y="1304343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333804" y="1326477"/>
            <a:ext cx="1389636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756937" y="1279929"/>
            <a:ext cx="1374335" cy="118525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350069" y="144720"/>
            <a:ext cx="1399622" cy="113531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2700010" y="552340"/>
            <a:ext cx="2346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Крила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маю, а не птах,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літаю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квітках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співаю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Жу-жу-жу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мене...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87" y="3838901"/>
            <a:ext cx="1417560" cy="1427087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2677007" y="705190"/>
            <a:ext cx="2732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Звіддаля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ще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пахне</a:t>
            </a:r>
            <a:r>
              <a:rPr lang="ru-RU" sz="16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endParaRPr lang="ru-RU" sz="1600" b="0" i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Білі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квіти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31" y="2818707"/>
            <a:ext cx="1268047" cy="126804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520595" y="571772"/>
            <a:ext cx="31374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ріжками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стирчать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Довгі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ніжки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кудись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мчать,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тварини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вищі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Африці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знають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725" y="5117294"/>
            <a:ext cx="1108225" cy="1108225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21" y="2746345"/>
            <a:ext cx="1311465" cy="1320278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6551873" y="2826896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0" y="2813178"/>
            <a:ext cx="1160863" cy="1160863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57" y="5070151"/>
            <a:ext cx="1294293" cy="129429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28" y="3967601"/>
            <a:ext cx="1294293" cy="129429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5" y="3974041"/>
            <a:ext cx="1146628" cy="114662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54" y="5002983"/>
            <a:ext cx="1311465" cy="1320278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6550558" y="3980651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157922" y="5158992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757737" y="3970148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765433" y="5129204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158432" y="2841919"/>
            <a:ext cx="1391198" cy="113128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35" y="315739"/>
            <a:ext cx="4911901" cy="506794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52" y="17935"/>
            <a:ext cx="1192056" cy="1109327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372853" y="559785"/>
            <a:ext cx="2586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12" y="3556000"/>
            <a:ext cx="334327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2" grpId="0"/>
      <p:bldP spid="42" grpId="1"/>
      <p:bldP spid="45" grpId="0"/>
      <p:bldP spid="45" grpId="1"/>
      <p:bldP spid="38" grpId="0" animBg="1"/>
      <p:bldP spid="46" grpId="0" animBg="1"/>
      <p:bldP spid="39" grpId="0" animBg="1"/>
      <p:bldP spid="37" grpId="0" animBg="1"/>
      <p:bldP spid="53" grpId="0" animBg="1"/>
      <p:bldP spid="54" grpId="0" animBg="1"/>
      <p:bldP spid="55" grpId="0"/>
      <p:bldP spid="55" grpId="1"/>
      <p:bldP spid="61" grpId="0"/>
      <p:bldP spid="61" grpId="1"/>
      <p:bldP spid="63" grpId="0"/>
      <p:bldP spid="63" grpId="1"/>
      <p:bldP spid="66" grpId="0" animBg="1"/>
      <p:bldP spid="60" grpId="0" animBg="1"/>
      <p:bldP spid="57" grpId="0" animBg="1"/>
      <p:bldP spid="58" grpId="0" animBg="1"/>
      <p:bldP spid="72" grpId="0" animBg="1"/>
      <p:bldP spid="59" grpId="0" animBg="1"/>
      <p:bldP spid="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2</cp:revision>
  <dcterms:created xsi:type="dcterms:W3CDTF">2024-12-09T21:45:21Z</dcterms:created>
  <dcterms:modified xsi:type="dcterms:W3CDTF">2024-12-09T21:46:43Z</dcterms:modified>
</cp:coreProperties>
</file>