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ru-RU" dirty="0" err="1"/>
              <a:t>шльопанці</a:t>
            </a:r>
            <a:endParaRPr lang="ru-RU"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sp>
        <p:nvSpPr>
          <p:cNvPr id="4" name="Овал ШАПКА"/>
          <p:cNvSpPr/>
          <p:nvPr/>
        </p:nvSpPr>
        <p:spPr>
          <a:xfrm>
            <a:off x="2853223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КАПША</a:t>
            </a:r>
          </a:p>
        </p:txBody>
      </p:sp>
      <p:sp>
        <p:nvSpPr>
          <p:cNvPr id="6" name="Овал ШЛЯПА"/>
          <p:cNvSpPr/>
          <p:nvPr/>
        </p:nvSpPr>
        <p:spPr>
          <a:xfrm>
            <a:off x="8615675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МОШЛО</a:t>
            </a:r>
          </a:p>
        </p:txBody>
      </p:sp>
      <p:sp>
        <p:nvSpPr>
          <p:cNvPr id="7" name="Овал ШАРФ"/>
          <p:cNvSpPr/>
          <p:nvPr/>
        </p:nvSpPr>
        <p:spPr>
          <a:xfrm>
            <a:off x="5724731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РАШФ</a:t>
            </a:r>
          </a:p>
        </p:txBody>
      </p:sp>
      <p:sp>
        <p:nvSpPr>
          <p:cNvPr id="8" name="Овал ШТАНЫ"/>
          <p:cNvSpPr/>
          <p:nvPr/>
        </p:nvSpPr>
        <p:spPr>
          <a:xfrm>
            <a:off x="7175526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ТИШНА</a:t>
            </a:r>
          </a:p>
        </p:txBody>
      </p:sp>
      <p:sp>
        <p:nvSpPr>
          <p:cNvPr id="9" name="Овал ШОРТЫ"/>
          <p:cNvSpPr/>
          <p:nvPr/>
        </p:nvSpPr>
        <p:spPr>
          <a:xfrm>
            <a:off x="5724731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ТИРОШ</a:t>
            </a:r>
          </a:p>
        </p:txBody>
      </p:sp>
      <p:sp>
        <p:nvSpPr>
          <p:cNvPr id="10" name="Овал ШУБА"/>
          <p:cNvSpPr/>
          <p:nvPr/>
        </p:nvSpPr>
        <p:spPr>
          <a:xfrm>
            <a:off x="4079171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АШУБ</a:t>
            </a:r>
          </a:p>
        </p:txBody>
      </p:sp>
      <p:sp>
        <p:nvSpPr>
          <p:cNvPr id="11" name="Овал ШЛЕПКИ"/>
          <p:cNvSpPr/>
          <p:nvPr/>
        </p:nvSpPr>
        <p:spPr>
          <a:xfrm>
            <a:off x="285310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ЛЬОШАНПЦІ</a:t>
            </a:r>
          </a:p>
        </p:txBody>
      </p:sp>
      <p:sp>
        <p:nvSpPr>
          <p:cNvPr id="12" name="Овал ШАЛЬ"/>
          <p:cNvSpPr/>
          <p:nvPr/>
        </p:nvSpPr>
        <p:spPr>
          <a:xfrm>
            <a:off x="8615675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ЛЬША</a:t>
            </a: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698477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050250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71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60" y="2487221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39" y="4453481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82" y="4453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31" y="399100"/>
            <a:ext cx="1883116" cy="190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13232778" y="4045283"/>
            <a:ext cx="4935220" cy="507809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ECE2FD7-E012-4451-7E28-62B2F28078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7285" y="476672"/>
            <a:ext cx="1555214" cy="1555214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29" y="2060575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2024-06-13T07:35:17Z</dcterms:created>
  <dcterms:modified xsi:type="dcterms:W3CDTF">2024-11-06T09:13:09Z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