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603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83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42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574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16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375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17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087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6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23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0915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A419-EC87-4CA7-A286-B3F9CC0B7C20}" type="datetimeFigureOut">
              <a:rPr lang="en-US" smtClean="0"/>
              <a:t>12/5/2024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A30C4-597F-45CA-AAD3-1BAC7E94FA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69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2"/>
            <a:ext cx="12192000" cy="69668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1" y="5584699"/>
            <a:ext cx="1534326" cy="132772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205771" y="188327"/>
            <a:ext cx="3934691" cy="3466779"/>
            <a:chOff x="539552" y="1066436"/>
            <a:chExt cx="4598778" cy="4633991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3581766" y="1066436"/>
              <a:ext cx="1512168" cy="1512167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4462833" y="3236637"/>
            <a:ext cx="3934691" cy="3443794"/>
            <a:chOff x="539552" y="1097160"/>
            <a:chExt cx="4598778" cy="460326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2071477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2051720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591970" y="1097160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Скругленный прямоугольник 28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0" name="Выноска-облако 39"/>
          <p:cNvSpPr/>
          <p:nvPr/>
        </p:nvSpPr>
        <p:spPr>
          <a:xfrm flipH="1">
            <a:off x="6312310" y="120671"/>
            <a:ext cx="4451881" cy="2014597"/>
          </a:xfrm>
          <a:prstGeom prst="cloudCallout">
            <a:avLst>
              <a:gd name="adj1" fmla="val -22762"/>
              <a:gd name="adj2" fmla="val 11375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незграбний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і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товстий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Завжди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він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чомусь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сумний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на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лобі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нього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ріг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Ця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i="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тварина</a:t>
            </a:r>
            <a:r>
              <a:rPr lang="ru-RU" sz="1600" b="1" i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 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81" y="254951"/>
            <a:ext cx="1226019" cy="122601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305" y="254951"/>
            <a:ext cx="1106697" cy="1106697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7210329" y="409120"/>
            <a:ext cx="340584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темнім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лісі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проживає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Довгий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хвіст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пухнастий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має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Їй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місці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сидиться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Як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зовуть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її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6399" y="1436268"/>
            <a:ext cx="1115284" cy="1115284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7356071" y="355624"/>
            <a:ext cx="27086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Хоч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бджолі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вона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сестриця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та медок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збирать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ліниться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09" y="1393534"/>
            <a:ext cx="1101259" cy="110125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211" y="2523823"/>
            <a:ext cx="1236904" cy="123690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41" y="188326"/>
            <a:ext cx="1121934" cy="112193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26" y="2566721"/>
            <a:ext cx="1032753" cy="1032753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874" y="1373429"/>
            <a:ext cx="1308852" cy="1308852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3539" y="2492039"/>
            <a:ext cx="1163598" cy="1163598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651" y="3246551"/>
            <a:ext cx="1210710" cy="1210710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409" y="4503298"/>
            <a:ext cx="920257" cy="96041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67" y="5586133"/>
            <a:ext cx="1054760" cy="1054760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834" y="3314669"/>
            <a:ext cx="1026662" cy="102666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4364" y="4475337"/>
            <a:ext cx="1016339" cy="10163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408" y="3322069"/>
            <a:ext cx="920257" cy="960418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377" y="5607519"/>
            <a:ext cx="920257" cy="960418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308" y="5553779"/>
            <a:ext cx="1210710" cy="1210710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810" y="4378152"/>
            <a:ext cx="1210710" cy="1210710"/>
          </a:xfrm>
          <a:prstGeom prst="rect">
            <a:avLst/>
          </a:prstGeom>
        </p:spPr>
      </p:pic>
      <p:sp>
        <p:nvSpPr>
          <p:cNvPr id="61" name="Прямоугольник 60"/>
          <p:cNvSpPr/>
          <p:nvPr/>
        </p:nvSpPr>
        <p:spPr>
          <a:xfrm>
            <a:off x="7159044" y="274838"/>
            <a:ext cx="30876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err="1"/>
              <a:t>Солодкий</a:t>
            </a:r>
            <a:r>
              <a:rPr lang="ru-RU" b="1" dirty="0"/>
              <a:t> і </a:t>
            </a:r>
            <a:r>
              <a:rPr lang="ru-RU" b="1" dirty="0" err="1"/>
              <a:t>чудовий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У </a:t>
            </a:r>
            <a:r>
              <a:rPr lang="ru-RU" b="1" dirty="0" err="1"/>
              <a:t>формі</a:t>
            </a:r>
            <a:r>
              <a:rPr lang="ru-RU" b="1" dirty="0"/>
              <a:t> </a:t>
            </a:r>
            <a:r>
              <a:rPr lang="ru-RU" b="1" dirty="0" err="1"/>
              <a:t>півмісяця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 err="1"/>
              <a:t>Всіх</a:t>
            </a:r>
            <a:r>
              <a:rPr lang="ru-RU" b="1" dirty="0"/>
              <a:t> начинок і не </a:t>
            </a:r>
            <a:r>
              <a:rPr lang="ru-RU" b="1" dirty="0" err="1"/>
              <a:t>злічити</a:t>
            </a:r>
            <a:r>
              <a:rPr lang="ru-RU" b="1" dirty="0"/>
              <a:t>,</a:t>
            </a:r>
            <a:endParaRPr lang="ru-RU" dirty="0"/>
          </a:p>
          <a:p>
            <a:r>
              <a:rPr lang="ru-RU" b="1" dirty="0"/>
              <a:t>Починай-ка </a:t>
            </a:r>
            <a:r>
              <a:rPr lang="ru-RU" b="1" dirty="0" err="1"/>
              <a:t>краще</a:t>
            </a:r>
            <a:r>
              <a:rPr lang="ru-RU" b="1" dirty="0"/>
              <a:t> </a:t>
            </a:r>
            <a:r>
              <a:rPr lang="ru-RU" b="1" dirty="0" err="1"/>
              <a:t>їсти</a:t>
            </a:r>
            <a:r>
              <a:rPr lang="ru-RU" b="1" dirty="0" smtClean="0"/>
              <a:t>!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en-US" dirty="0"/>
          </a:p>
        </p:txBody>
      </p:sp>
      <p:sp>
        <p:nvSpPr>
          <p:cNvPr id="62" name="Прямоугольник 61"/>
          <p:cNvSpPr/>
          <p:nvPr/>
        </p:nvSpPr>
        <p:spPr>
          <a:xfrm>
            <a:off x="7280084" y="430297"/>
            <a:ext cx="257394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Біжить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чотири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брати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І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один другого не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може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догнати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7331377" y="476161"/>
            <a:ext cx="24249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молодець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Отримай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свою </a:t>
            </a:r>
            <a:r>
              <a:rPr lang="ru-RU" sz="2400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нагороду</a:t>
            </a:r>
            <a:r>
              <a:rPr lang="ru-RU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7248086" y="259397"/>
            <a:ext cx="293195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Сонечко маленьке,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Кисло</a:t>
            </a: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 –солоденьке.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На частинки поділю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Своїх друзів пригощу.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Здогадалися, що це?</a:t>
            </a:r>
            <a:b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1600" b="1" dirty="0">
                <a:latin typeface="Arial" panose="020B0604020202020204" pitchFamily="34" charset="0"/>
                <a:cs typeface="Arial" panose="020B0604020202020204" pitchFamily="34" charset="0"/>
              </a:rPr>
              <a:t>Корисне, з вітаміном "С"?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2842603" y="1392010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505643" y="2144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1504364" y="1398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510782" y="253657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212920" y="2523824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2849698" y="2542935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4473455" y="32572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5757037" y="5571831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7080561" y="3235372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4464749" y="4396919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764241" y="4396918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089754" y="5569006"/>
            <a:ext cx="1293803" cy="1131282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14" y="1155916"/>
            <a:ext cx="4175163" cy="4307800"/>
          </a:xfrm>
          <a:prstGeom prst="rect">
            <a:avLst/>
          </a:prstGeom>
        </p:spPr>
      </p:pic>
      <p:pic>
        <p:nvPicPr>
          <p:cNvPr id="199" name="Picture 198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546099" y="3221123"/>
            <a:ext cx="3629025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856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5" grpId="0"/>
      <p:bldP spid="45" grpId="1"/>
      <p:bldP spid="61" grpId="0"/>
      <p:bldP spid="61" grpId="1"/>
      <p:bldP spid="62" grpId="0"/>
      <p:bldP spid="62" grpId="1"/>
      <p:bldP spid="63" grpId="0"/>
      <p:bldP spid="64" grpId="0"/>
      <p:bldP spid="64" grpId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124</Words>
  <Application>Microsoft Office PowerPoint</Application>
  <PresentationFormat>Широкоэкранный</PresentationFormat>
  <Paragraphs>13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5</cp:revision>
  <dcterms:created xsi:type="dcterms:W3CDTF">2024-12-02T19:50:06Z</dcterms:created>
  <dcterms:modified xsi:type="dcterms:W3CDTF">2024-12-05T15:16:18Z</dcterms:modified>
</cp:coreProperties>
</file>