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2"/>
  </p:normalViewPr>
  <p:slideViewPr>
    <p:cSldViewPr snapToGrid="0" showGuides="1">
      <p:cViewPr>
        <p:scale>
          <a:sx n="195" d="100"/>
          <a:sy n="195" d="100"/>
        </p:scale>
        <p:origin x="-3744" y="-2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1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дерево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949707"/>
          </a:xfrm>
          <a:prstGeom prst="rect">
            <a:avLst/>
          </a:prstGeom>
        </p:spPr>
      </p:pic>
      <p:sp>
        <p:nvSpPr>
          <p:cNvPr id="4" name="Прямоугольник: скругленные углы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9616" y="995656"/>
            <a:ext cx="7201851" cy="5269677"/>
          </a:xfrm>
          <a:prstGeom prst="roundRect">
            <a:avLst>
              <a:gd name="adj" fmla="val 11074"/>
            </a:avLst>
          </a:prstGeom>
          <a:solidFill>
            <a:schemeClr val="bg1">
              <a:alpha val="756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6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6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1+2=3</a:t>
            </a:r>
            <a:br>
              <a:rPr lang="ru-RU" sz="6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1+4=5</a:t>
            </a:r>
            <a:endParaRPr lang="ru-RU" sz="6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6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2+</a:t>
            </a:r>
            <a:r>
              <a:rPr lang="ru-RU" sz="6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2=4</a:t>
            </a:r>
            <a:endParaRPr lang="ru-RU" sz="6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6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4-3=1</a:t>
            </a:r>
            <a:endParaRPr kumimoji="0" lang="ru-RU" sz="6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6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5-3=2</a:t>
            </a:r>
            <a:endParaRPr kumimoji="0" lang="ru-RU" sz="6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Рисунок 28" descr="Изображение выглядит как графический дизайн, Графика, текст, графическая вставка&#10;&#10;Автоматически созданное описание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9740" y="48000"/>
            <a:ext cx="1032260" cy="95976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птица, клюв, перо, Дятлообразные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1354" y="5234748"/>
            <a:ext cx="1025145" cy="102514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птица, клюв, перо, Дятлообразные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0012" y="5242908"/>
            <a:ext cx="1025145" cy="1025145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рог, бык, крупный рогатый скот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1354" y="3236804"/>
            <a:ext cx="1003470" cy="1003470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рог, бык, крупный рогатый скот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3285" y="3205095"/>
            <a:ext cx="1003470" cy="100347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рог, бык, крупный рогатый скот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1730" y="3220950"/>
            <a:ext cx="1003470" cy="100347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рог, бык, крупный рогатый скот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7068" y="3193809"/>
            <a:ext cx="1003470" cy="1003470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коза, млекопитающее, Козы, скот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7724" y="4132318"/>
            <a:ext cx="1111477" cy="1166002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текст, снимок экран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3958" y="2236468"/>
            <a:ext cx="1003471" cy="1003471"/>
          </a:xfrm>
          <a:prstGeom prst="rect">
            <a:avLst/>
          </a:prstGeom>
        </p:spPr>
      </p:pic>
      <p:pic>
        <p:nvPicPr>
          <p:cNvPr id="59" name="Рисунок 58" descr="Изображение выглядит как текст, снимок экран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6912" y="2222264"/>
            <a:ext cx="1003471" cy="1003471"/>
          </a:xfrm>
          <a:prstGeom prst="rect">
            <a:avLst/>
          </a:prstGeom>
        </p:spPr>
      </p:pic>
      <p:pic>
        <p:nvPicPr>
          <p:cNvPr id="60" name="Рисунок 59" descr="Изображение выглядит как текст, снимок экран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9866" y="2172197"/>
            <a:ext cx="1003471" cy="1003471"/>
          </a:xfrm>
          <a:prstGeom prst="rect">
            <a:avLst/>
          </a:prstGeom>
        </p:spPr>
      </p:pic>
      <p:pic>
        <p:nvPicPr>
          <p:cNvPr id="61" name="Рисунок 60" descr="Изображение выглядит как текст, снимок экран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4359" y="2217606"/>
            <a:ext cx="1003471" cy="1003471"/>
          </a:xfrm>
          <a:prstGeom prst="rect">
            <a:avLst/>
          </a:prstGeom>
        </p:spPr>
      </p:pic>
      <p:pic>
        <p:nvPicPr>
          <p:cNvPr id="62" name="Рисунок 61" descr="Изображение выглядит как текст, снимок экран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5200" y="2165536"/>
            <a:ext cx="1003471" cy="1003471"/>
          </a:xfrm>
          <a:prstGeom prst="rect">
            <a:avLst/>
          </a:prstGeom>
        </p:spPr>
      </p:pic>
      <p:pic>
        <p:nvPicPr>
          <p:cNvPr id="66" name="Рисунок 65" descr="D:\Govorika\Space\Prize\cosmic_crystal_2d_cartoon_drawingwhite_background_s_3aae7acf-1fff-4839-b2e2-cf49f8e34239.pngcosmic_crystal_2d_cartoon_drawingwhite_background_s_3aae7acf-1fff-4839-b2e2-cf49f8e34239"/>
          <p:cNvPicPr>
            <a:picLocks noChangeAspect="1"/>
          </p:cNvPicPr>
          <p:nvPr/>
        </p:nvPicPr>
        <p:blipFill>
          <a:blip r:embed="rId7"/>
          <a:srcRect l="971" r="971"/>
          <a:stretch>
            <a:fillRect/>
          </a:stretch>
        </p:blipFill>
        <p:spPr>
          <a:xfrm>
            <a:off x="8644255" y="274320"/>
            <a:ext cx="2249805" cy="2294890"/>
          </a:xfrm>
          <a:prstGeom prst="rect">
            <a:avLst/>
          </a:prstGeom>
        </p:spPr>
      </p:pic>
      <p:pic>
        <p:nvPicPr>
          <p:cNvPr id="3" name="Рисунок 2" descr="Изображение выглядит как контейнер, стекло, посуда, Сосуды для напитков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34425" y="990216"/>
            <a:ext cx="1111477" cy="1111477"/>
          </a:xfrm>
          <a:prstGeom prst="rect">
            <a:avLst/>
          </a:prstGeom>
        </p:spPr>
      </p:pic>
      <p:pic>
        <p:nvPicPr>
          <p:cNvPr id="6" name="Рисунок 5" descr="Изображение выглядит как контейнер, стекло, посуда, Сосуды для напитков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03508" y="997138"/>
            <a:ext cx="1111477" cy="1111477"/>
          </a:xfrm>
          <a:prstGeom prst="rect">
            <a:avLst/>
          </a:prstGeom>
        </p:spPr>
      </p:pic>
      <p:pic>
        <p:nvPicPr>
          <p:cNvPr id="7" name="Рисунок 6" descr="Изображение выглядит как контейнер, стекло, посуда, Сосуды для напитков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84523" y="984547"/>
            <a:ext cx="1111477" cy="1111477"/>
          </a:xfrm>
          <a:prstGeom prst="rect">
            <a:avLst/>
          </a:prstGeom>
        </p:spPr>
      </p:pic>
      <p:pic>
        <p:nvPicPr>
          <p:cNvPr id="67" name="Picture 66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43825" y="2552065"/>
            <a:ext cx="4095750" cy="4095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</Words>
  <Application>WPS Presentation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Microsoft YaHei</vt:lpstr>
      <vt:lpstr>Arial Unicode MS</vt:lpstr>
      <vt:lpstr>Aptos Display</vt:lpstr>
      <vt:lpstr>Segoe Print</vt:lpstr>
      <vt:lpstr>Aptos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yanag</cp:lastModifiedBy>
  <cp:revision>10</cp:revision>
  <dcterms:created xsi:type="dcterms:W3CDTF">2024-04-10T06:39:00Z</dcterms:created>
  <dcterms:modified xsi:type="dcterms:W3CDTF">2024-06-14T12:42:59Z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DB06ABC85082434695D6F481663461F7_12</vt:lpwstr>
  </property>
  <property fmtid="{D5CDD505-2E9C-101B-9397-08002B2CF9AE}" pid="3" name="KSOProductBuildVer">
    <vt:lpwstr>1033-12.2.0.17119</vt:lpwstr>
  </property>
</Properties>
</file>