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397" y="3001477"/>
            <a:ext cx="20478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