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C4A3F4-B861-2D2E-34AB-5DCEE5ABF93A}"/>
              </a:ext>
            </a:extLst>
          </p:cNvPr>
          <p:cNvGrpSpPr/>
          <p:nvPr/>
        </p:nvGrpSpPr>
        <p:grpSpPr>
          <a:xfrm>
            <a:off x="4649275" y="593053"/>
            <a:ext cx="2893450" cy="2035020"/>
            <a:chOff x="11194475" y="7153286"/>
            <a:chExt cx="3147199" cy="2213487"/>
          </a:xfrm>
          <a:effectLst>
            <a:glow rad="38100">
              <a:schemeClr val="bg1"/>
            </a:glow>
          </a:effectLst>
        </p:grpSpPr>
        <p:pic>
          <p:nvPicPr>
            <p:cNvPr id="20" name="Рисунок 19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4D117032-2903-F1D8-47E3-FA5FD9B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153286"/>
              <a:ext cx="2098133" cy="217170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21E64D2-3C73-3818-E5C2-6F866314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541" y="7195073"/>
              <a:ext cx="2098133" cy="21717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9" y="667848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7" y="279043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зарисовка, круг, Наушники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1642481-D8C8-375F-A827-B7E0A6AEED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324256"/>
            <a:ext cx="2611031" cy="2611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4" y="396588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66274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0" y="474999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0" y="45055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1" y="503104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мультфильм, круг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2DA4BA6-AD09-0D58-B7C1-3571F05024C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3" y="343376"/>
            <a:ext cx="2679701" cy="26797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38752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0741" y="3930406"/>
            <a:ext cx="2371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26 0.0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3347 0.1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526 0.1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4401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47 0.105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01 0.062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838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021 0.0817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37</cp:revision>
  <dcterms:created xsi:type="dcterms:W3CDTF">2024-07-21T13:02:50Z</dcterms:created>
  <dcterms:modified xsi:type="dcterms:W3CDTF">2024-08-16T18:38:56Z</dcterms:modified>
</cp:coreProperties>
</file>