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4" autoAdjust="0"/>
  </p:normalViewPr>
  <p:slideViewPr>
    <p:cSldViewPr snapToGrid="0" showGuides="1">
      <p:cViewPr>
        <p:scale>
          <a:sx n="50" d="100"/>
          <a:sy n="50" d="100"/>
        </p:scale>
        <p:origin x="2718" y="120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22763" y="258575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  я мам</a:t>
            </a:r>
            <a:r>
              <a:rPr lang="uk-UA" sz="14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помогала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314498" y="262664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 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я кульки надула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75520" y="2574723"/>
            <a:ext cx="2232908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8281"/>
              </a:avLst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УЛА – УЛА – УЛА в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морі   плавала  акула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07989" y="259677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наша школа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04256" y="262338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 ЛАТ – ЛАТ </a:t>
            </a:r>
          </a:p>
          <a:p>
            <a:pPr algn="ctr"/>
            <a:r>
              <a:rPr lang="ru-RU" sz="1400" dirty="0">
                <a:latin typeface="Georgia" panose="02040502050405020303" pitchFamily="18" charset="0"/>
              </a:rPr>
              <a:t>в </a:t>
            </a:r>
            <a:r>
              <a:rPr lang="ru-RU" sz="1400" dirty="0" err="1">
                <a:latin typeface="Georgia" panose="02040502050405020303" pitchFamily="18" charset="0"/>
              </a:rPr>
              <a:t>салатниці</a:t>
            </a:r>
            <a:r>
              <a:rPr lang="ru-RU" sz="1400" dirty="0">
                <a:latin typeface="Georgia" panose="02040502050405020303" pitchFamily="18" charset="0"/>
              </a:rPr>
              <a:t> салат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274031" y="2632537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ЛОМ – ЛОМ – ЛОМ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ми </a:t>
            </a:r>
            <a:r>
              <a:rPr lang="ru-RU" sz="1400" dirty="0" err="1">
                <a:latin typeface="Georgia" panose="02040502050405020303" pitchFamily="18" charset="0"/>
              </a:rPr>
              <a:t>сиділи</a:t>
            </a:r>
            <a:r>
              <a:rPr lang="ru-RU" sz="1400" dirty="0">
                <a:latin typeface="Georgia" panose="02040502050405020303" pitchFamily="18" charset="0"/>
              </a:rPr>
              <a:t> за столом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92512" y="2601820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Georgia" panose="02040502050405020303" pitchFamily="18" charset="0"/>
              </a:rPr>
              <a:t>ЛАТ –ЛАТ–ЛАТ         </a:t>
            </a:r>
            <a:r>
              <a:rPr lang="ru-RU" sz="1400" dirty="0" err="1">
                <a:latin typeface="Georgia" panose="02040502050405020303" pitchFamily="18" charset="0"/>
              </a:rPr>
              <a:t>блакитний</a:t>
            </a:r>
            <a:r>
              <a:rPr lang="ru-RU" sz="1400" dirty="0">
                <a:latin typeface="Georgia" panose="02040502050405020303" pitchFamily="18" charset="0"/>
              </a:rPr>
              <a:t> халат</a:t>
            </a:r>
            <a:endParaRPr lang="uk-UA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4197" y="3359652"/>
            <a:ext cx="3057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2024-07-31T20:58:02Z</dcterms:created>
  <dcterms:modified xsi:type="dcterms:W3CDTF">2024-11-11T14:54:17Z</dcterms:modified>
</cp:coreProperties>
</file>