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25" d="100"/>
          <a:sy n="25" d="100"/>
        </p:scale>
        <p:origin x="3198" y="172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03.01.2025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sv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05BF5FA8-C9A9-6FF2-C0CA-7B4B151D940F}"/>
              </a:ext>
            </a:extLst>
          </p:cNvPr>
          <p:cNvGrpSpPr/>
          <p:nvPr/>
        </p:nvGrpSpPr>
        <p:grpSpPr>
          <a:xfrm>
            <a:off x="250853" y="1702029"/>
            <a:ext cx="8547469" cy="1001028"/>
            <a:chOff x="5843298" y="457953"/>
            <a:chExt cx="1700157" cy="1001028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2800C681-A286-1692-140D-1835C5EE8A6E}"/>
                </a:ext>
              </a:extLst>
            </p:cNvPr>
            <p:cNvSpPr/>
            <p:nvPr/>
          </p:nvSpPr>
          <p:spPr>
            <a:xfrm>
              <a:off x="5845915" y="457953"/>
              <a:ext cx="1694925" cy="1001028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5C25D3-3FF2-82C5-0541-0446C98E9EC4}"/>
                </a:ext>
              </a:extLst>
            </p:cNvPr>
            <p:cNvSpPr txBox="1"/>
            <p:nvPr/>
          </p:nvSpPr>
          <p:spPr>
            <a:xfrm>
              <a:off x="5843298" y="727634"/>
              <a:ext cx="17001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Ка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л у </a:t>
              </a:r>
              <a:r>
                <a:rPr lang="ru-RU" sz="2400" b="1" dirty="0" err="1"/>
                <a:t>Кла</a:t>
              </a:r>
              <a:r>
                <a:rPr lang="ru-RU" sz="2400" b="1" dirty="0" err="1">
                  <a:solidFill>
                    <a:srgbClr val="FF0000"/>
                  </a:solidFill>
                </a:rPr>
                <a:t>р</a:t>
              </a:r>
              <a:r>
                <a:rPr lang="ru-RU" sz="2400" b="1" dirty="0" err="1"/>
                <a:t>и</a:t>
              </a:r>
              <a:r>
                <a:rPr lang="ru-RU" sz="2400" b="1" dirty="0"/>
                <a:t> </a:t>
              </a:r>
              <a:r>
                <a:rPr lang="ru-RU" sz="2400" b="1" dirty="0" err="1"/>
                <a:t>вк</a:t>
              </a:r>
              <a:r>
                <a:rPr lang="ru-RU" sz="2400" b="1" dirty="0" err="1">
                  <a:solidFill>
                    <a:srgbClr val="FF0000"/>
                  </a:solidFill>
                </a:rPr>
                <a:t>р</a:t>
              </a:r>
              <a:r>
                <a:rPr lang="ru-RU" sz="2400" b="1" dirty="0" err="1"/>
                <a:t>ав</a:t>
              </a:r>
              <a:r>
                <a:rPr lang="ru-RU" sz="2400" b="1" dirty="0"/>
                <a:t> ко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али, а Кла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а у Ка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ла </a:t>
              </a:r>
              <a:r>
                <a:rPr lang="ru-RU" sz="2400" b="1" dirty="0" err="1"/>
                <a:t>вк</a:t>
              </a:r>
              <a:r>
                <a:rPr lang="ru-RU" sz="2400" b="1" dirty="0" err="1">
                  <a:solidFill>
                    <a:srgbClr val="FF0000"/>
                  </a:solidFill>
                </a:rPr>
                <a:t>р</a:t>
              </a:r>
              <a:r>
                <a:rPr lang="ru-RU" sz="2400" b="1" dirty="0" err="1"/>
                <a:t>ала</a:t>
              </a:r>
              <a:r>
                <a:rPr lang="ru-RU" sz="2400" b="1" dirty="0"/>
                <a:t> кла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нет.</a:t>
              </a:r>
              <a:endParaRPr lang="ru-UA" sz="2400" b="1" dirty="0"/>
            </a:p>
          </p:txBody>
        </p:sp>
      </p:grp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1A972C-5284-802B-555B-1291B48410C6}"/>
              </a:ext>
            </a:extLst>
          </p:cNvPr>
          <p:cNvSpPr/>
          <p:nvPr/>
        </p:nvSpPr>
        <p:spPr>
          <a:xfrm>
            <a:off x="264008" y="3152708"/>
            <a:ext cx="8521164" cy="1863770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5" name="Рисунок 14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C3F1A97-BAEC-0F3D-A5B4-FC597E23D7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31" y="3230643"/>
            <a:ext cx="1599731" cy="159973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95ECFB00-B3D4-8EF4-0AA4-554F88575F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" y="3343305"/>
            <a:ext cx="1449037" cy="1449037"/>
          </a:xfrm>
          <a:prstGeom prst="rect">
            <a:avLst/>
          </a:prstGeom>
        </p:spPr>
      </p:pic>
      <p:pic>
        <p:nvPicPr>
          <p:cNvPr id="26" name="Рисунок 25" descr="Грабитель со сплошной заливкой">
            <a:extLst>
              <a:ext uri="{FF2B5EF4-FFF2-40B4-BE49-F238E27FC236}">
                <a16:creationId xmlns:a16="http://schemas.microsoft.com/office/drawing/2014/main" id="{29F1B8E5-24AC-8468-0856-CA91A171B9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96477" y="3466913"/>
            <a:ext cx="1180529" cy="118052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ф, беспозвоночный, Организм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8D50D473-596B-C9D4-C986-6A9C8FCE2F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64" y="3544386"/>
            <a:ext cx="1030113" cy="103011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3BF4E73-392E-0240-9AB3-D956FFF4B772}"/>
              </a:ext>
            </a:extLst>
          </p:cNvPr>
          <p:cNvSpPr txBox="1"/>
          <p:nvPr/>
        </p:nvSpPr>
        <p:spPr>
          <a:xfrm>
            <a:off x="4450145" y="3805870"/>
            <a:ext cx="549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,а</a:t>
            </a:r>
            <a:endParaRPr lang="ru-UA" sz="3200" b="1" dirty="0">
              <a:solidFill>
                <a:srgbClr val="FF0000"/>
              </a:solidFill>
            </a:endParaRPr>
          </a:p>
        </p:txBody>
      </p:sp>
      <p:pic>
        <p:nvPicPr>
          <p:cNvPr id="35" name="Рисунок 34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D7F1062-6438-7412-33B1-C9D127754F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1"/>
          <a:stretch/>
        </p:blipFill>
        <p:spPr>
          <a:xfrm>
            <a:off x="4685318" y="3242946"/>
            <a:ext cx="1377771" cy="1677160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95B7CA4C-E4F9-2A56-5086-AF65A1284E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67" y="3277138"/>
            <a:ext cx="1608775" cy="1608775"/>
          </a:xfrm>
          <a:prstGeom prst="rect">
            <a:avLst/>
          </a:prstGeom>
        </p:spPr>
      </p:pic>
      <p:pic>
        <p:nvPicPr>
          <p:cNvPr id="52" name="Рисунок 51" descr="Грабитель со сплошной заливкой">
            <a:extLst>
              <a:ext uri="{FF2B5EF4-FFF2-40B4-BE49-F238E27FC236}">
                <a16:creationId xmlns:a16="http://schemas.microsoft.com/office/drawing/2014/main" id="{544F72CF-C71B-4CB0-8032-CDDC95C412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58109" y="3446199"/>
            <a:ext cx="1317808" cy="1317808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узыка, музыкальный инструмент, Язычковый музыкальный инструмент, медный духово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651635F5-FF10-8428-3E00-41DA7EE3F8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3630">
            <a:off x="8126965" y="3188852"/>
            <a:ext cx="500681" cy="1697671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8E11ABA-00EB-A17B-F31C-ED252520F9D7}"/>
              </a:ext>
            </a:extLst>
          </p:cNvPr>
          <p:cNvGrpSpPr/>
          <p:nvPr/>
        </p:nvGrpSpPr>
        <p:grpSpPr>
          <a:xfrm>
            <a:off x="1302218" y="3975768"/>
            <a:ext cx="327190" cy="327190"/>
            <a:chOff x="-1898296" y="1472665"/>
            <a:chExt cx="724014" cy="724014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D81FBC6C-5423-4824-0120-BB26568CCDF6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4F52F4B3-99CA-B60E-FA2A-F1EFE549AD47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4C1D17B-A630-0430-663C-EDBBF5CC49A5}"/>
              </a:ext>
            </a:extLst>
          </p:cNvPr>
          <p:cNvGrpSpPr/>
          <p:nvPr/>
        </p:nvGrpSpPr>
        <p:grpSpPr>
          <a:xfrm>
            <a:off x="5786951" y="3941509"/>
            <a:ext cx="327190" cy="327190"/>
            <a:chOff x="-1898296" y="1472665"/>
            <a:chExt cx="724014" cy="724014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4BC21D6-3994-5B56-42A2-55C9233587C4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0B2EBEB7-B2AA-0121-3C25-28BCE3CE9571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5E50AA3-44C2-1588-229D-7063DF230B73}"/>
              </a:ext>
            </a:extLst>
          </p:cNvPr>
          <p:cNvGrpSpPr/>
          <p:nvPr/>
        </p:nvGrpSpPr>
        <p:grpSpPr>
          <a:xfrm>
            <a:off x="285084" y="1702258"/>
            <a:ext cx="8744812" cy="1001028"/>
            <a:chOff x="5845915" y="457953"/>
            <a:chExt cx="1739410" cy="1001028"/>
          </a:xfrm>
        </p:grpSpPr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23653C40-6C9E-8601-BCAD-DC10C5AE50FC}"/>
                </a:ext>
              </a:extLst>
            </p:cNvPr>
            <p:cNvSpPr/>
            <p:nvPr/>
          </p:nvSpPr>
          <p:spPr>
            <a:xfrm>
              <a:off x="5845915" y="457953"/>
              <a:ext cx="1739410" cy="1001028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6FEA353-E604-54DA-CF1D-7574EF7625F2}"/>
                </a:ext>
              </a:extLst>
            </p:cNvPr>
            <p:cNvSpPr txBox="1"/>
            <p:nvPr/>
          </p:nvSpPr>
          <p:spPr>
            <a:xfrm>
              <a:off x="5854248" y="755542"/>
              <a:ext cx="172274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100" b="1" dirty="0" err="1"/>
                <a:t>Якби</a:t>
              </a:r>
              <a:r>
                <a:rPr lang="ru-RU" sz="2100" b="1" dirty="0"/>
                <a:t> Ка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л у </a:t>
              </a:r>
              <a:r>
                <a:rPr lang="ru-RU" sz="2100" b="1" dirty="0" err="1"/>
                <a:t>Кла</a:t>
              </a:r>
              <a:r>
                <a:rPr lang="ru-RU" sz="2100" b="1" dirty="0" err="1">
                  <a:solidFill>
                    <a:srgbClr val="FF0000"/>
                  </a:solidFill>
                </a:rPr>
                <a:t>р</a:t>
              </a:r>
              <a:r>
                <a:rPr lang="ru-RU" sz="2100" b="1" dirty="0" err="1"/>
                <a:t>и</a:t>
              </a:r>
              <a:r>
                <a:rPr lang="ru-RU" sz="2100" b="1" dirty="0"/>
                <a:t> не к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ав ко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али, то Кла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а у Ка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ла не к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ала б кла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нет.</a:t>
              </a:r>
              <a:endParaRPr lang="ru-UA" sz="2100" b="1" dirty="0"/>
            </a:p>
          </p:txBody>
        </p:sp>
      </p:grp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98C181ED-941C-457F-7958-B2D039856F4A}"/>
              </a:ext>
            </a:extLst>
          </p:cNvPr>
          <p:cNvSpPr/>
          <p:nvPr/>
        </p:nvSpPr>
        <p:spPr>
          <a:xfrm>
            <a:off x="285081" y="3152937"/>
            <a:ext cx="8775671" cy="186492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81" name="Рисунок 80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8ED6C97E-27C0-9BEC-7952-E6E864ED09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2" y="3301358"/>
            <a:ext cx="1518936" cy="1518936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29E43B1-5AAB-EB23-557E-2F4011AF20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93" y="3172675"/>
            <a:ext cx="1732792" cy="1732792"/>
          </a:xfrm>
          <a:prstGeom prst="rect">
            <a:avLst/>
          </a:prstGeom>
        </p:spPr>
      </p:pic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01BF0082-39E2-B129-E806-52D0B708C9BF}"/>
              </a:ext>
            </a:extLst>
          </p:cNvPr>
          <p:cNvGrpSpPr/>
          <p:nvPr/>
        </p:nvGrpSpPr>
        <p:grpSpPr>
          <a:xfrm>
            <a:off x="2488108" y="3407523"/>
            <a:ext cx="1210771" cy="1210771"/>
            <a:chOff x="2662603" y="4853352"/>
            <a:chExt cx="993511" cy="993511"/>
          </a:xfrm>
        </p:grpSpPr>
        <p:pic>
          <p:nvPicPr>
            <p:cNvPr id="85" name="Рисунок 84" descr="Грабитель со сплошной заливкой">
              <a:extLst>
                <a:ext uri="{FF2B5EF4-FFF2-40B4-BE49-F238E27FC236}">
                  <a16:creationId xmlns:a16="http://schemas.microsoft.com/office/drawing/2014/main" id="{7D7CDED6-2B05-ADC3-72B4-2794AF397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62603" y="4853352"/>
              <a:ext cx="993511" cy="993511"/>
            </a:xfrm>
            <a:prstGeom prst="rect">
              <a:avLst/>
            </a:prstGeom>
          </p:spPr>
        </p:pic>
        <p:sp>
          <p:nvSpPr>
            <p:cNvPr id="86" name="Знак умножения 85">
              <a:extLst>
                <a:ext uri="{FF2B5EF4-FFF2-40B4-BE49-F238E27FC236}">
                  <a16:creationId xmlns:a16="http://schemas.microsoft.com/office/drawing/2014/main" id="{7EB76E8D-3CBA-05BA-F54C-CD4277D270C3}"/>
                </a:ext>
              </a:extLst>
            </p:cNvPr>
            <p:cNvSpPr/>
            <p:nvPr/>
          </p:nvSpPr>
          <p:spPr>
            <a:xfrm>
              <a:off x="2830465" y="4948493"/>
              <a:ext cx="768488" cy="768488"/>
            </a:xfrm>
            <a:prstGeom prst="mathMultiply">
              <a:avLst>
                <a:gd name="adj1" fmla="val 7655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88" name="Рисунок 87" descr="Изображение выглядит как риф, беспозвоночный, Организм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94EFA3D6-3CAE-70B6-22C6-843A361DD8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064" y="3477904"/>
            <a:ext cx="1150820" cy="115082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19DE388C-F2E5-042F-289A-9F31B09841DB}"/>
              </a:ext>
            </a:extLst>
          </p:cNvPr>
          <p:cNvSpPr txBox="1"/>
          <p:nvPr/>
        </p:nvSpPr>
        <p:spPr>
          <a:xfrm>
            <a:off x="4618955" y="3817792"/>
            <a:ext cx="68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,то</a:t>
            </a:r>
            <a:endParaRPr lang="ru-UA" sz="2800" b="1" dirty="0">
              <a:solidFill>
                <a:srgbClr val="FF0000"/>
              </a:solidFill>
            </a:endParaRPr>
          </a:p>
        </p:txBody>
      </p:sp>
      <p:pic>
        <p:nvPicPr>
          <p:cNvPr id="90" name="Рисунок 89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BC13921-DFDF-C105-1747-A1BCEC85DE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18" y="3157148"/>
            <a:ext cx="1669956" cy="1669956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8A572446-0B2F-A318-3369-2A7BA83DD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162" y="3276112"/>
            <a:ext cx="1436166" cy="1436166"/>
          </a:xfrm>
          <a:prstGeom prst="rect">
            <a:avLst/>
          </a:prstGeom>
        </p:spPr>
      </p:pic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2063796-AC2C-38B6-7A0C-30F7CC8AA773}"/>
              </a:ext>
            </a:extLst>
          </p:cNvPr>
          <p:cNvGrpSpPr/>
          <p:nvPr/>
        </p:nvGrpSpPr>
        <p:grpSpPr>
          <a:xfrm>
            <a:off x="6721621" y="3325677"/>
            <a:ext cx="1312478" cy="1312478"/>
            <a:chOff x="2662603" y="4853352"/>
            <a:chExt cx="993511" cy="993511"/>
          </a:xfrm>
        </p:grpSpPr>
        <p:pic>
          <p:nvPicPr>
            <p:cNvPr id="94" name="Рисунок 93" descr="Грабитель со сплошной заливкой">
              <a:extLst>
                <a:ext uri="{FF2B5EF4-FFF2-40B4-BE49-F238E27FC236}">
                  <a16:creationId xmlns:a16="http://schemas.microsoft.com/office/drawing/2014/main" id="{7D563527-670D-6196-1777-56BC68DB9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62603" y="4853352"/>
              <a:ext cx="993511" cy="993511"/>
            </a:xfrm>
            <a:prstGeom prst="rect">
              <a:avLst/>
            </a:prstGeom>
          </p:spPr>
        </p:pic>
        <p:sp>
          <p:nvSpPr>
            <p:cNvPr id="95" name="Знак умножения 94">
              <a:extLst>
                <a:ext uri="{FF2B5EF4-FFF2-40B4-BE49-F238E27FC236}">
                  <a16:creationId xmlns:a16="http://schemas.microsoft.com/office/drawing/2014/main" id="{2A04C72A-3B8E-85EE-98B8-031DFB0D9849}"/>
                </a:ext>
              </a:extLst>
            </p:cNvPr>
            <p:cNvSpPr/>
            <p:nvPr/>
          </p:nvSpPr>
          <p:spPr>
            <a:xfrm>
              <a:off x="2830465" y="4948493"/>
              <a:ext cx="768488" cy="768488"/>
            </a:xfrm>
            <a:prstGeom prst="mathMultiply">
              <a:avLst>
                <a:gd name="adj1" fmla="val 5672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99" name="Рисунок 98" descr="Изображение выглядит как музыка, музыкальный инструмент, Язычковый музыкальный инструмент, медный духово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C743E33D-0FDD-0E26-DBF3-1D96DC0A07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2759">
            <a:off x="8218583" y="3310559"/>
            <a:ext cx="382460" cy="1296816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BDD8023-D89A-6403-F7A8-F43B586A4CC7}"/>
              </a:ext>
            </a:extLst>
          </p:cNvPr>
          <p:cNvGrpSpPr/>
          <p:nvPr/>
        </p:nvGrpSpPr>
        <p:grpSpPr>
          <a:xfrm>
            <a:off x="1414574" y="3936046"/>
            <a:ext cx="327190" cy="327190"/>
            <a:chOff x="-1898296" y="1472665"/>
            <a:chExt cx="724014" cy="724014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A9DFD19E-EE12-B996-E2D2-96089C9BE88F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4B92219B-4A26-628F-BE52-D9CCC5183EAF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F72AE53-EBCA-022E-EEA6-D092BFF07B2E}"/>
              </a:ext>
            </a:extLst>
          </p:cNvPr>
          <p:cNvGrpSpPr/>
          <p:nvPr/>
        </p:nvGrpSpPr>
        <p:grpSpPr>
          <a:xfrm>
            <a:off x="5901513" y="3967128"/>
            <a:ext cx="327190" cy="327190"/>
            <a:chOff x="-1898296" y="1472665"/>
            <a:chExt cx="724014" cy="724014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27CC3AE3-6876-67E2-1B7D-6E3CAC725874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A0C555ED-40AF-12D6-9526-08C11BC82ED7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B1551D76-E626-C871-EF0C-3CBC1062D573}"/>
              </a:ext>
            </a:extLst>
          </p:cNvPr>
          <p:cNvGrpSpPr/>
          <p:nvPr/>
        </p:nvGrpSpPr>
        <p:grpSpPr>
          <a:xfrm>
            <a:off x="250853" y="1702029"/>
            <a:ext cx="9070817" cy="1001028"/>
            <a:chOff x="5840749" y="457953"/>
            <a:chExt cx="1804255" cy="1001028"/>
          </a:xfrm>
        </p:grpSpPr>
        <p:sp>
          <p:nvSpPr>
            <p:cNvPr id="103" name="Прямоугольник: скругленные углы 102">
              <a:extLst>
                <a:ext uri="{FF2B5EF4-FFF2-40B4-BE49-F238E27FC236}">
                  <a16:creationId xmlns:a16="http://schemas.microsoft.com/office/drawing/2014/main" id="{4C6C4284-5094-15C6-0449-59A7E76C6884}"/>
                </a:ext>
              </a:extLst>
            </p:cNvPr>
            <p:cNvSpPr/>
            <p:nvPr/>
          </p:nvSpPr>
          <p:spPr>
            <a:xfrm>
              <a:off x="5845915" y="457953"/>
              <a:ext cx="1787386" cy="1001028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82CB4FC-DF3A-D3B3-D842-CAD8B7508247}"/>
                </a:ext>
              </a:extLst>
            </p:cNvPr>
            <p:cNvSpPr txBox="1"/>
            <p:nvPr/>
          </p:nvSpPr>
          <p:spPr>
            <a:xfrm>
              <a:off x="5840749" y="685896"/>
              <a:ext cx="180425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600" b="1" dirty="0"/>
                <a:t>Рома та Рита </a:t>
              </a:r>
              <a:r>
                <a:rPr lang="ru-RU" sz="2600" b="1" dirty="0" err="1"/>
                <a:t>співають</a:t>
              </a:r>
              <a:r>
                <a:rPr lang="ru-RU" sz="2600" b="1" dirty="0"/>
                <a:t> у </a:t>
              </a:r>
              <a:r>
                <a:rPr lang="ru-RU" sz="2600" b="1" dirty="0" err="1"/>
                <a:t>хорі</a:t>
              </a:r>
              <a:r>
                <a:rPr lang="ru-RU" sz="2600" b="1" dirty="0"/>
                <a:t>, </a:t>
              </a:r>
              <a:r>
                <a:rPr lang="ru-RU" sz="2600" b="1" dirty="0" err="1"/>
                <a:t>увечорі</a:t>
              </a:r>
              <a:r>
                <a:rPr lang="ru-RU" sz="2600" b="1" dirty="0"/>
                <a:t> разом </a:t>
              </a:r>
              <a:r>
                <a:rPr lang="ru-RU" sz="2600" b="1" dirty="0" err="1"/>
                <a:t>гуляють</a:t>
              </a:r>
              <a:r>
                <a:rPr lang="ru-RU" sz="2600" b="1" dirty="0"/>
                <a:t> </a:t>
              </a:r>
              <a:r>
                <a:rPr lang="ru-RU" sz="2600" b="1" dirty="0" err="1"/>
                <a:t>надворі</a:t>
              </a:r>
              <a:r>
                <a:rPr lang="ru-RU" sz="2600" b="1" dirty="0"/>
                <a:t>.</a:t>
              </a:r>
              <a:endParaRPr lang="ru-UA" sz="2600" b="1" dirty="0"/>
            </a:p>
          </p:txBody>
        </p:sp>
      </p:grpSp>
      <p:sp>
        <p:nvSpPr>
          <p:cNvPr id="105" name="Прямоугольник: скругленные углы 104">
            <a:extLst>
              <a:ext uri="{FF2B5EF4-FFF2-40B4-BE49-F238E27FC236}">
                <a16:creationId xmlns:a16="http://schemas.microsoft.com/office/drawing/2014/main" id="{E5E6F754-8659-2D32-7499-C476C03F6F1D}"/>
              </a:ext>
            </a:extLst>
          </p:cNvPr>
          <p:cNvSpPr/>
          <p:nvPr/>
        </p:nvSpPr>
        <p:spPr>
          <a:xfrm>
            <a:off x="270181" y="3152324"/>
            <a:ext cx="8964379" cy="18607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50" name="Рисунок 49" descr="Изображение выглядит как в помещении, мебель, подушк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18A034AC-8DD8-85CB-15CA-548CF6E631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63" y="3461119"/>
            <a:ext cx="1127581" cy="112758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7A18E44-5A9E-E75D-E56F-05D56B4CC0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422" y="3505302"/>
            <a:ext cx="1015212" cy="101521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искусство, д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895AACE-2BFA-B12E-EB86-8058713276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932" y="3472492"/>
            <a:ext cx="1113910" cy="111391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ультфильм, человек, иллюстрация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362717C3-838A-3721-4C94-7C5BC5EF2A4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743" y="3342454"/>
            <a:ext cx="1422700" cy="1421518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68B8801-B30E-7A00-18EE-2FC99D1C02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89" y="3369841"/>
            <a:ext cx="1462511" cy="1462511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7154C347-B98B-E4B1-C768-B9286B2E89D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60" y="3380652"/>
            <a:ext cx="1535626" cy="1535626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4E839EB0-F6A1-755F-3536-C82B0F6126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89" y="3384219"/>
            <a:ext cx="1542870" cy="154287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A9CBA3F0-4D42-833F-B819-9A1817B16DF9}"/>
              </a:ext>
            </a:extLst>
          </p:cNvPr>
          <p:cNvSpPr txBox="1"/>
          <p:nvPr/>
        </p:nvSpPr>
        <p:spPr>
          <a:xfrm>
            <a:off x="1099011" y="3879053"/>
            <a:ext cx="41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та</a:t>
            </a:r>
            <a:endParaRPr lang="ru-UA" sz="2000" b="1" dirty="0"/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5FAA4F26-A856-E16B-9D31-4418259CBF98}"/>
              </a:ext>
            </a:extLst>
          </p:cNvPr>
          <p:cNvGrpSpPr/>
          <p:nvPr/>
        </p:nvGrpSpPr>
        <p:grpSpPr>
          <a:xfrm>
            <a:off x="3255573" y="3915513"/>
            <a:ext cx="327190" cy="327190"/>
            <a:chOff x="-1898296" y="1472665"/>
            <a:chExt cx="724014" cy="724014"/>
          </a:xfrm>
        </p:grpSpPr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1BD47723-7381-9A85-4266-E786D11C8DAB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660A2F9E-7BAD-23A9-BC98-92DCE429F147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BA8B517F-726F-EBB1-8087-104B3D5438D6}"/>
              </a:ext>
            </a:extLst>
          </p:cNvPr>
          <p:cNvGrpSpPr/>
          <p:nvPr/>
        </p:nvGrpSpPr>
        <p:grpSpPr>
          <a:xfrm>
            <a:off x="5908124" y="3558237"/>
            <a:ext cx="1356673" cy="981265"/>
            <a:chOff x="5908124" y="3362597"/>
            <a:chExt cx="2146251" cy="1552357"/>
          </a:xfrm>
        </p:grpSpPr>
        <p:pic>
          <p:nvPicPr>
            <p:cNvPr id="79" name="Рисунок 78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E6C8806C-C9FB-2ED8-DFE1-D085603DF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749" y="3379328"/>
              <a:ext cx="1535626" cy="1535626"/>
            </a:xfrm>
            <a:prstGeom prst="rect">
              <a:avLst/>
            </a:prstGeom>
          </p:spPr>
        </p:pic>
        <p:pic>
          <p:nvPicPr>
            <p:cNvPr id="80" name="Рисунок 79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3578B369-60A2-576A-D687-450E2603A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124" y="3362597"/>
              <a:ext cx="1542870" cy="1542870"/>
            </a:xfrm>
            <a:prstGeom prst="rect">
              <a:avLst/>
            </a:prstGeom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A565DE3A-D8E3-085F-9545-83F1CDDF60F0}"/>
              </a:ext>
            </a:extLst>
          </p:cNvPr>
          <p:cNvGrpSpPr/>
          <p:nvPr/>
        </p:nvGrpSpPr>
        <p:grpSpPr>
          <a:xfrm>
            <a:off x="242911" y="1679435"/>
            <a:ext cx="8991883" cy="1001028"/>
            <a:chOff x="5845744" y="457953"/>
            <a:chExt cx="1739581" cy="1001028"/>
          </a:xfrm>
        </p:grpSpPr>
        <p:sp>
          <p:nvSpPr>
            <p:cNvPr id="132" name="Прямоугольник: скругленные углы 131">
              <a:extLst>
                <a:ext uri="{FF2B5EF4-FFF2-40B4-BE49-F238E27FC236}">
                  <a16:creationId xmlns:a16="http://schemas.microsoft.com/office/drawing/2014/main" id="{09177443-0A5A-F62B-9149-E576ABDD4D54}"/>
                </a:ext>
              </a:extLst>
            </p:cNvPr>
            <p:cNvSpPr/>
            <p:nvPr/>
          </p:nvSpPr>
          <p:spPr>
            <a:xfrm>
              <a:off x="5845915" y="457953"/>
              <a:ext cx="1739410" cy="1001028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6A21528-DF04-778F-0B04-F1DCA310D6AD}"/>
                </a:ext>
              </a:extLst>
            </p:cNvPr>
            <p:cNvSpPr txBox="1"/>
            <p:nvPr/>
          </p:nvSpPr>
          <p:spPr>
            <a:xfrm>
              <a:off x="5845744" y="706353"/>
              <a:ext cx="17394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600" b="1" dirty="0"/>
                <a:t>Разом </a:t>
              </a:r>
              <a:r>
                <a:rPr lang="ru-RU" sz="2600" b="1" dirty="0" err="1"/>
                <a:t>додому</a:t>
              </a:r>
              <a:r>
                <a:rPr lang="ru-RU" sz="2600" b="1" dirty="0"/>
                <a:t> </a:t>
              </a:r>
              <a:r>
                <a:rPr lang="ru-RU" sz="2600" b="1" dirty="0" err="1"/>
                <a:t>ідуть</a:t>
              </a:r>
              <a:r>
                <a:rPr lang="ru-RU" sz="2600" b="1" dirty="0"/>
                <a:t>, як пора. Рома та Рита – </a:t>
              </a:r>
              <a:r>
                <a:rPr lang="ru-RU" sz="2600" b="1" dirty="0" err="1"/>
                <a:t>це</a:t>
              </a:r>
              <a:r>
                <a:rPr lang="ru-RU" sz="2600" b="1" dirty="0"/>
                <a:t> брат і сестра!</a:t>
              </a:r>
              <a:endParaRPr lang="ru-UA" sz="2600" b="1" dirty="0"/>
            </a:p>
          </p:txBody>
        </p:sp>
      </p:grpSp>
      <p:sp>
        <p:nvSpPr>
          <p:cNvPr id="136" name="Прямоугольник: скругленные углы 135">
            <a:extLst>
              <a:ext uri="{FF2B5EF4-FFF2-40B4-BE49-F238E27FC236}">
                <a16:creationId xmlns:a16="http://schemas.microsoft.com/office/drawing/2014/main" id="{8DED2CC5-6ED6-3C14-6195-F2FF3793C270}"/>
              </a:ext>
            </a:extLst>
          </p:cNvPr>
          <p:cNvSpPr/>
          <p:nvPr/>
        </p:nvSpPr>
        <p:spPr>
          <a:xfrm>
            <a:off x="270729" y="3156804"/>
            <a:ext cx="8963180" cy="185071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6" name="Рисунок 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84690B-FAD9-CF34-D63D-012AEFA6F7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84" y="3333193"/>
            <a:ext cx="1406172" cy="140617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62A6DB-5E24-B0EA-8A29-C23EC985811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68" y="3412375"/>
            <a:ext cx="1204471" cy="1204471"/>
          </a:xfrm>
          <a:prstGeom prst="rect">
            <a:avLst/>
          </a:prstGeom>
        </p:spPr>
      </p:pic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59F090AA-2C94-918D-3903-98F14E80C487}"/>
              </a:ext>
            </a:extLst>
          </p:cNvPr>
          <p:cNvGrpSpPr/>
          <p:nvPr/>
        </p:nvGrpSpPr>
        <p:grpSpPr>
          <a:xfrm>
            <a:off x="-69682" y="3371412"/>
            <a:ext cx="1965321" cy="1421493"/>
            <a:chOff x="5908124" y="3362597"/>
            <a:chExt cx="2146251" cy="1552357"/>
          </a:xfrm>
        </p:grpSpPr>
        <p:pic>
          <p:nvPicPr>
            <p:cNvPr id="91" name="Рисунок 90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0164E724-A144-57E0-6532-48B6D76A4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749" y="3379328"/>
              <a:ext cx="1535626" cy="1535626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B9451CE4-EB95-4E77-5F4B-B66AB6D24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124" y="3362597"/>
              <a:ext cx="1542870" cy="1542870"/>
            </a:xfrm>
            <a:prstGeom prst="rect">
              <a:avLst/>
            </a:prstGeom>
          </p:spPr>
        </p:pic>
      </p:grpSp>
      <p:pic>
        <p:nvPicPr>
          <p:cNvPr id="98" name="Рисунок 97" descr="Изображение выглядит как настенные часы, часы, Кварцевые часы, круг&#10;&#10;Автоматически созданное описание">
            <a:extLst>
              <a:ext uri="{FF2B5EF4-FFF2-40B4-BE49-F238E27FC236}">
                <a16:creationId xmlns:a16="http://schemas.microsoft.com/office/drawing/2014/main" id="{C9BF63B3-3370-8B45-DDB2-F854DA4176C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046" y="3478764"/>
            <a:ext cx="1071691" cy="1071691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7A2B061B-9DD4-A870-B5A1-5AE673A3F8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488" y="3264844"/>
            <a:ext cx="1535626" cy="1535626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8044A3C-E9EE-B870-A068-6374F418A26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523" y="3264844"/>
            <a:ext cx="1542870" cy="1542870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6ECF51EE-619B-D226-1689-B608D90076C3}"/>
              </a:ext>
            </a:extLst>
          </p:cNvPr>
          <p:cNvSpPr txBox="1"/>
          <p:nvPr/>
        </p:nvSpPr>
        <p:spPr>
          <a:xfrm>
            <a:off x="6523708" y="3842120"/>
            <a:ext cx="58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це</a:t>
            </a:r>
            <a:endParaRPr lang="ru-UA" sz="2000" b="1" dirty="0"/>
          </a:p>
        </p:txBody>
      </p: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DD71DCD4-5337-8742-A7A8-83188404C71D}"/>
              </a:ext>
            </a:extLst>
          </p:cNvPr>
          <p:cNvGrpSpPr/>
          <p:nvPr/>
        </p:nvGrpSpPr>
        <p:grpSpPr>
          <a:xfrm>
            <a:off x="4803653" y="3333193"/>
            <a:ext cx="1965321" cy="1421493"/>
            <a:chOff x="5908124" y="3362597"/>
            <a:chExt cx="2146251" cy="1552357"/>
          </a:xfrm>
        </p:grpSpPr>
        <p:pic>
          <p:nvPicPr>
            <p:cNvPr id="109" name="Рисунок 108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2CAACC57-8CA9-E531-FB62-FCD796096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749" y="3379328"/>
              <a:ext cx="1535626" cy="1535626"/>
            </a:xfrm>
            <a:prstGeom prst="rect">
              <a:avLst/>
            </a:prstGeom>
          </p:spPr>
        </p:pic>
        <p:pic>
          <p:nvPicPr>
            <p:cNvPr id="110" name="Рисунок 109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B51E5189-0B46-34C0-C05B-ED813EA7C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124" y="3362597"/>
              <a:ext cx="1542870" cy="1542870"/>
            </a:xfrm>
            <a:prstGeom prst="rect">
              <a:avLst/>
            </a:prstGeom>
          </p:spPr>
        </p:pic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C46E68CD-EEE5-4031-AC00-48FE5DB5715B}"/>
              </a:ext>
            </a:extLst>
          </p:cNvPr>
          <p:cNvSpPr txBox="1"/>
          <p:nvPr/>
        </p:nvSpPr>
        <p:spPr>
          <a:xfrm>
            <a:off x="7906129" y="3832602"/>
            <a:ext cx="58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і</a:t>
            </a:r>
            <a:endParaRPr lang="ru-UA" sz="2000" b="1" dirty="0"/>
          </a:p>
        </p:txBody>
      </p: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46" y="270579"/>
            <a:ext cx="5342785" cy="5438192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14838" y="3811984"/>
            <a:ext cx="28384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2" grpId="0"/>
      <p:bldP spid="78" grpId="0" animBg="1"/>
      <p:bldP spid="89" grpId="0"/>
      <p:bldP spid="105" grpId="0" animBg="1"/>
      <p:bldP spid="74" grpId="0"/>
      <p:bldP spid="136" grpId="0" animBg="1"/>
      <p:bldP spid="106" grpId="0"/>
      <p:bldP spid="1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F162AC9-462D-4220-9B14-5A67B343E4D2}"/>
</file>

<file path=customXml/itemProps2.xml><?xml version="1.0" encoding="utf-8"?>
<ds:datastoreItem xmlns:ds="http://schemas.openxmlformats.org/officeDocument/2006/customXml" ds:itemID="{CAD09FED-4B01-4792-B890-7F0397AB8F58}"/>
</file>

<file path=customXml/itemProps3.xml><?xml version="1.0" encoding="utf-8"?>
<ds:datastoreItem xmlns:ds="http://schemas.openxmlformats.org/officeDocument/2006/customXml" ds:itemID="{6305E94B-0E9F-4722-A648-63379F346CCC}"/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66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40</cp:revision>
  <dcterms:created xsi:type="dcterms:W3CDTF">2024-07-21T13:02:50Z</dcterms:created>
  <dcterms:modified xsi:type="dcterms:W3CDTF">2025-01-03T17:19:38Z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