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93F3-8EE9-4F8E-A984-86A8C12D46E9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CA94-27B0-4201-874B-7D6622F610D3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93F3-8EE9-4F8E-A984-86A8C12D46E9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CA94-27B0-4201-874B-7D6622F610D3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93F3-8EE9-4F8E-A984-86A8C12D46E9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CA94-27B0-4201-874B-7D6622F610D3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93F3-8EE9-4F8E-A984-86A8C12D46E9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CA94-27B0-4201-874B-7D6622F610D3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93F3-8EE9-4F8E-A984-86A8C12D46E9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CA94-27B0-4201-874B-7D6622F610D3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93F3-8EE9-4F8E-A984-86A8C12D46E9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CA94-27B0-4201-874B-7D6622F610D3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93F3-8EE9-4F8E-A984-86A8C12D46E9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CA94-27B0-4201-874B-7D6622F610D3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93F3-8EE9-4F8E-A984-86A8C12D46E9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CA94-27B0-4201-874B-7D6622F610D3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93F3-8EE9-4F8E-A984-86A8C12D46E9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CA94-27B0-4201-874B-7D6622F610D3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93F3-8EE9-4F8E-A984-86A8C12D46E9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CA94-27B0-4201-874B-7D6622F610D3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93F3-8EE9-4F8E-A984-86A8C12D46E9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CA94-27B0-4201-874B-7D6622F610D3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4E93F3-8EE9-4F8E-A984-86A8C12D46E9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96CA94-27B0-4201-874B-7D6622F610D3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tags" Target="../tags/tag1.xml"/><Relationship Id="rId7" Type="http://schemas.openxmlformats.org/officeDocument/2006/relationships/image" Target="../media/image6.png"/><Relationship Id="rId8" Type="http://schemas.openxmlformats.org/officeDocument/2006/relationships/slideLayout" Target="../slideLayouts/slideLayout1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97" y="-9224"/>
            <a:ext cx="12192000" cy="6858000"/>
          </a:xfrm>
          <a:prstGeom prst="rect">
            <a:avLst/>
          </a:prstGeom>
        </p:spPr>
      </p:pic>
      <p:graphicFrame>
        <p:nvGraphicFramePr>
          <p:cNvPr id="4" name="Таблица 1"/>
          <p:cNvGraphicFramePr>
            <a:graphicFrameLocks noGrp="1"/>
          </p:cNvGraphicFramePr>
          <p:nvPr/>
        </p:nvGraphicFramePr>
        <p:xfrm>
          <a:off x="1071715" y="772302"/>
          <a:ext cx="5664933" cy="5247858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897627"/>
                <a:gridCol w="1858297"/>
                <a:gridCol w="1909009"/>
              </a:tblGrid>
              <a:tr h="1749286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749286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749286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Зображення, що містить транспорт, плавзасіб, корабель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662" y="812508"/>
            <a:ext cx="1622324" cy="1622324"/>
          </a:xfrm>
          <a:prstGeom prst="rect">
            <a:avLst/>
          </a:prstGeom>
        </p:spPr>
      </p:pic>
      <p:pic>
        <p:nvPicPr>
          <p:cNvPr id="7" name="Рисунок 6" descr="Зображення, що містить транспорт, плавзасіб, корабель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990" y="4306367"/>
            <a:ext cx="1622324" cy="1622324"/>
          </a:xfrm>
          <a:prstGeom prst="rect">
            <a:avLst/>
          </a:prstGeom>
        </p:spPr>
      </p:pic>
      <p:pic>
        <p:nvPicPr>
          <p:cNvPr id="8" name="Рисунок 7" descr="Зображення, що містить транспорт, плавзасіб, корабель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063" y="2556826"/>
            <a:ext cx="1622324" cy="1622324"/>
          </a:xfrm>
          <a:prstGeom prst="rect">
            <a:avLst/>
          </a:prstGeom>
        </p:spPr>
      </p:pic>
      <p:pic>
        <p:nvPicPr>
          <p:cNvPr id="9" name="Рисунок 8" descr="Зображення, що містить транспорт, плавзасіб, корабель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019" y="4385026"/>
            <a:ext cx="1622324" cy="1622324"/>
          </a:xfrm>
          <a:prstGeom prst="rect">
            <a:avLst/>
          </a:prstGeom>
        </p:spPr>
      </p:pic>
      <p:pic>
        <p:nvPicPr>
          <p:cNvPr id="10" name="Рисунок 9" descr="Зображення, що містить транспорт, плавзасіб, корабель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926" y="856644"/>
            <a:ext cx="1622324" cy="1622324"/>
          </a:xfrm>
          <a:prstGeom prst="rect">
            <a:avLst/>
          </a:prstGeom>
        </p:spPr>
      </p:pic>
      <p:sp>
        <p:nvSpPr>
          <p:cNvPr id="11" name="Пляма: 8 точок 10"/>
          <p:cNvSpPr/>
          <p:nvPr/>
        </p:nvSpPr>
        <p:spPr>
          <a:xfrm>
            <a:off x="3379662" y="1141771"/>
            <a:ext cx="1012723" cy="1042220"/>
          </a:xfrm>
          <a:prstGeom prst="irregularSeal1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Пляма: 8 точок 11"/>
          <p:cNvSpPr/>
          <p:nvPr/>
        </p:nvSpPr>
        <p:spPr>
          <a:xfrm>
            <a:off x="1533158" y="2907890"/>
            <a:ext cx="1012723" cy="1042220"/>
          </a:xfrm>
          <a:prstGeom prst="irregularSeal1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Пляма: 8 точок 12"/>
          <p:cNvSpPr/>
          <p:nvPr/>
        </p:nvSpPr>
        <p:spPr>
          <a:xfrm>
            <a:off x="5341822" y="2898666"/>
            <a:ext cx="1012723" cy="1042220"/>
          </a:xfrm>
          <a:prstGeom prst="irregularSeal1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Пляма: 8 точок 13"/>
          <p:cNvSpPr/>
          <p:nvPr/>
        </p:nvSpPr>
        <p:spPr>
          <a:xfrm>
            <a:off x="5298727" y="4675078"/>
            <a:ext cx="1012723" cy="1042220"/>
          </a:xfrm>
          <a:prstGeom prst="irregularSeal1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Прямокутник: округлені кути 27"/>
          <p:cNvSpPr/>
          <p:nvPr/>
        </p:nvSpPr>
        <p:spPr>
          <a:xfrm>
            <a:off x="1088292" y="2532041"/>
            <a:ext cx="1876229" cy="1735081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ЫСЫ</a:t>
            </a:r>
            <a:endParaRPr lang="en-GB" sz="48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кутник: округлені кути 28"/>
          <p:cNvSpPr/>
          <p:nvPr/>
        </p:nvSpPr>
        <p:spPr>
          <a:xfrm>
            <a:off x="1076727" y="772303"/>
            <a:ext cx="1876229" cy="1735081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АСА</a:t>
            </a:r>
            <a:endParaRPr lang="en-GB" sz="48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кутник: округлені кути 30"/>
          <p:cNvSpPr/>
          <p:nvPr/>
        </p:nvSpPr>
        <p:spPr>
          <a:xfrm>
            <a:off x="2984189" y="2541716"/>
            <a:ext cx="1876229" cy="1735081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ЭСЭ</a:t>
            </a:r>
            <a:endParaRPr lang="en-GB" sz="48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кутник: округлені кути 31"/>
          <p:cNvSpPr/>
          <p:nvPr/>
        </p:nvSpPr>
        <p:spPr>
          <a:xfrm>
            <a:off x="2971077" y="4285078"/>
            <a:ext cx="1876229" cy="1735081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ИСА</a:t>
            </a:r>
            <a:endParaRPr lang="en-GB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4866974" y="4276796"/>
            <a:ext cx="1876229" cy="1735081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ОСЭ</a:t>
            </a:r>
            <a:endParaRPr lang="en-GB" sz="48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кутник: округлені кути 33"/>
          <p:cNvSpPr/>
          <p:nvPr/>
        </p:nvSpPr>
        <p:spPr>
          <a:xfrm>
            <a:off x="4876498" y="2532041"/>
            <a:ext cx="1876229" cy="1735081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ИСЫ</a:t>
            </a:r>
            <a:endParaRPr lang="en-GB" sz="4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кутник: округлені кути 34"/>
          <p:cNvSpPr/>
          <p:nvPr/>
        </p:nvSpPr>
        <p:spPr>
          <a:xfrm>
            <a:off x="4847306" y="785574"/>
            <a:ext cx="1876229" cy="1735081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УСУ</a:t>
            </a:r>
            <a:endParaRPr lang="en-GB" sz="48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Рисунок 38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290" y="8095"/>
            <a:ext cx="990313" cy="920817"/>
          </a:xfrm>
          <a:prstGeom prst="rect">
            <a:avLst/>
          </a:prstGeom>
        </p:spPr>
      </p:pic>
      <p:sp>
        <p:nvSpPr>
          <p:cNvPr id="2" name="Прямокутник: округлені кути 1"/>
          <p:cNvSpPr/>
          <p:nvPr/>
        </p:nvSpPr>
        <p:spPr>
          <a:xfrm>
            <a:off x="2985086" y="771296"/>
            <a:ext cx="1876229" cy="1735081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</a:t>
            </a:r>
            <a:endParaRPr lang="en-GB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1085169" y="4291780"/>
            <a:ext cx="1876229" cy="1735081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АСУ</a:t>
            </a:r>
            <a:endParaRPr lang="en-GB" sz="4800" dirty="0">
              <a:solidFill>
                <a:srgbClr val="FF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724887" y="62571"/>
            <a:ext cx="629264" cy="63793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dirty="0"/>
              <a:t>1</a:t>
            </a:r>
            <a:endParaRPr lang="en-GB" sz="4000" dirty="0"/>
          </a:p>
        </p:txBody>
      </p:sp>
      <p:sp>
        <p:nvSpPr>
          <p:cNvPr id="15" name="Овал 14"/>
          <p:cNvSpPr/>
          <p:nvPr/>
        </p:nvSpPr>
        <p:spPr>
          <a:xfrm>
            <a:off x="3607671" y="62571"/>
            <a:ext cx="629264" cy="63793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dirty="0"/>
              <a:t>2</a:t>
            </a:r>
            <a:endParaRPr lang="en-GB" sz="4000" dirty="0"/>
          </a:p>
        </p:txBody>
      </p:sp>
      <p:sp>
        <p:nvSpPr>
          <p:cNvPr id="16" name="Овал 15"/>
          <p:cNvSpPr/>
          <p:nvPr/>
        </p:nvSpPr>
        <p:spPr>
          <a:xfrm>
            <a:off x="5490456" y="62571"/>
            <a:ext cx="629264" cy="63793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dirty="0"/>
              <a:t>3</a:t>
            </a:r>
            <a:endParaRPr lang="en-GB" sz="4000" dirty="0"/>
          </a:p>
        </p:txBody>
      </p:sp>
      <p:sp>
        <p:nvSpPr>
          <p:cNvPr id="17" name="Овал 16"/>
          <p:cNvSpPr/>
          <p:nvPr/>
        </p:nvSpPr>
        <p:spPr>
          <a:xfrm>
            <a:off x="371202" y="1304703"/>
            <a:ext cx="629264" cy="63793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dirty="0"/>
              <a:t>А</a:t>
            </a:r>
            <a:endParaRPr lang="en-GB" sz="4000" dirty="0"/>
          </a:p>
        </p:txBody>
      </p:sp>
      <p:sp>
        <p:nvSpPr>
          <p:cNvPr id="18" name="Овал 17"/>
          <p:cNvSpPr/>
          <p:nvPr/>
        </p:nvSpPr>
        <p:spPr>
          <a:xfrm>
            <a:off x="371202" y="3110033"/>
            <a:ext cx="629264" cy="63793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dirty="0"/>
              <a:t>Б</a:t>
            </a:r>
            <a:endParaRPr lang="en-GB" sz="4000" dirty="0"/>
          </a:p>
        </p:txBody>
      </p:sp>
      <p:sp>
        <p:nvSpPr>
          <p:cNvPr id="20" name="Овал 19"/>
          <p:cNvSpPr/>
          <p:nvPr/>
        </p:nvSpPr>
        <p:spPr>
          <a:xfrm>
            <a:off x="359276" y="4877221"/>
            <a:ext cx="629264" cy="63793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dirty="0"/>
              <a:t>В</a:t>
            </a:r>
            <a:endParaRPr lang="en-GB" sz="4000" dirty="0"/>
          </a:p>
        </p:txBody>
      </p:sp>
      <p:pic>
        <p:nvPicPr>
          <p:cNvPr id="22" name="Рисунок 21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845" y="371475"/>
            <a:ext cx="2182495" cy="1812290"/>
          </a:xfrm>
          <a:prstGeom prst="rect">
            <a:avLst/>
          </a:prstGeom>
        </p:spPr>
      </p:pic>
      <p:pic>
        <p:nvPicPr>
          <p:cNvPr id="23" name="Рисунок 22" descr="D:\Govorika\Frozen\Prize\gift3.pnggift3"/>
          <p:cNvPicPr>
            <a:picLocks noChangeAspect="1"/>
          </p:cNvPicPr>
          <p:nvPr/>
        </p:nvPicPr>
        <p:blipFill>
          <a:blip r:embed="rId5"/>
          <a:srcRect t="9008" b="9008"/>
          <a:stretch>
            <a:fillRect/>
          </a:stretch>
        </p:blipFill>
        <p:spPr>
          <a:xfrm>
            <a:off x="10981690" y="5709285"/>
            <a:ext cx="889000" cy="738505"/>
          </a:xfrm>
          <a:prstGeom prst="rect">
            <a:avLst/>
          </a:prstGeom>
        </p:spPr>
      </p:pic>
      <p:pic>
        <p:nvPicPr>
          <p:cNvPr id="65" name="Picture 64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87895" y="2479040"/>
            <a:ext cx="3819524" cy="3819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2" grpId="0" animBg="1"/>
      <p:bldP spid="3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</Words>
  <Application>WPS Presentation</Application>
  <PresentationFormat>Широкий екран</PresentationFormat>
  <Paragraphs>48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7</cp:revision>
  <dcterms:created xsi:type="dcterms:W3CDTF">2024-05-11T13:56:00Z</dcterms:created>
  <dcterms:modified xsi:type="dcterms:W3CDTF">2024-10-24T11:31:56Z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349C6A4DA48B459A94CAD52FEA0487F4_12</vt:lpwstr>
  </property>
  <property fmtid="{D5CDD505-2E9C-101B-9397-08002B2CF9AE}" pid="3" name="KSOProductBuildVer">
    <vt:lpwstr>1033-12.2.0.18607</vt:lpwstr>
  </property>
</Properties>
</file>