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700" y="44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audio" Target="../media/audio1.wav"/><Relationship Id="rId28" Type="http://schemas.openxmlformats.org/officeDocument/2006/relationships/slideLayout" Target="../slideLayouts/slideLayout1.xml"/><Relationship Id="rId29" Type="http://schemas.openxmlformats.org/officeDocument/2006/relationships/notesSlide" Target="../notesSlides/notesSlide1.xml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85678" y="-9810"/>
            <a:ext cx="837945" cy="6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5" y="4853182"/>
            <a:ext cx="1728909" cy="1728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5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523484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0" y="404917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328660" y="1845310"/>
            <a:ext cx="367664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2024-07-08T10:45:09Z</dcterms:created>
  <dcterms:modified xsi:type="dcterms:W3CDTF">2024-07-08T10:48:27Z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</Properties>
</file>