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40" name="Самолё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791">
            <a:off x="5777536" y="1554350"/>
            <a:ext cx="3439504" cy="343950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5" y="1220590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07" y="1284394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5" y="162974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1" y="1863823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97" y="1622401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2" y="1432817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819099" y="2264734"/>
            <a:ext cx="3473527" cy="1987180"/>
          </a:xfrm>
          <a:prstGeom prst="rect">
            <a:avLst/>
          </a:prstGeom>
        </p:spPr>
      </p:pic>
      <p:pic>
        <p:nvPicPr>
          <p:cNvPr id="60" name="Google Shape;84;p1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57750" y="1296719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0055" y="1303655"/>
            <a:ext cx="414337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2024-04-04T14:54:00Z</dcterms:created>
  <dcterms:modified xsi:type="dcterms:W3CDTF">2024-07-08T10:50:22Z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</Properties>
</file>