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image" Target="../media/image2.png"/><Relationship Id="rId6" Type="http://schemas.openxmlformats.org/officeDocument/2006/relationships/tags" Target="../tags/tag4.xml"/><Relationship Id="rId7" Type="http://schemas.openxmlformats.org/officeDocument/2006/relationships/image" Target="../media/image3.png"/><Relationship Id="rId8" Type="http://schemas.openxmlformats.org/officeDocument/2006/relationships/tags" Target="../tags/tag5.xml"/><Relationship Id="rId9" Type="http://schemas.openxmlformats.org/officeDocument/2006/relationships/tags" Target="../tags/tag6.xml"/><Relationship Id="rId10" Type="http://schemas.openxmlformats.org/officeDocument/2006/relationships/tags" Target="../tags/tag7.xml"/><Relationship Id="rId11" Type="http://schemas.openxmlformats.org/officeDocument/2006/relationships/tags" Target="../tags/tag8.xml"/><Relationship Id="rId12" Type="http://schemas.openxmlformats.org/officeDocument/2006/relationships/tags" Target="../tags/tag9.xml"/><Relationship Id="rId13" Type="http://schemas.openxmlformats.org/officeDocument/2006/relationships/tags" Target="../tags/tag10.xml"/><Relationship Id="rId14" Type="http://schemas.openxmlformats.org/officeDocument/2006/relationships/image" Target="../media/image4.png"/><Relationship Id="rId15" Type="http://schemas.openxmlformats.org/officeDocument/2006/relationships/tags" Target="../tags/tag11.xml"/><Relationship Id="rId16" Type="http://schemas.openxmlformats.org/officeDocument/2006/relationships/image" Target="../media/image5.png"/><Relationship Id="rId17" Type="http://schemas.openxmlformats.org/officeDocument/2006/relationships/tags" Target="../tags/tag12.xml"/><Relationship Id="rId18" Type="http://schemas.openxmlformats.org/officeDocument/2006/relationships/image" Target="../media/image6.png"/><Relationship Id="rId19" Type="http://schemas.openxmlformats.org/officeDocument/2006/relationships/tags" Target="../tags/tag13.xml"/><Relationship Id="rId20" Type="http://schemas.openxmlformats.org/officeDocument/2006/relationships/image" Target="../media/image7.png"/><Relationship Id="rId21" Type="http://schemas.openxmlformats.org/officeDocument/2006/relationships/tags" Target="../tags/tag14.xml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3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УЛИТКА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8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РАСТЕНИЕ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ЦВЕТОК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СОЛНЦЕ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АИСТ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ПТИЦА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9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10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РЫБА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11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12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ВОДОРОСЛИ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РАСТЕНИЯ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КАМЕНЬ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МОЛЛЮСК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СЛИЗНЯК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707" y="1431972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2850" y="2053590"/>
            <a:ext cx="24003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508B8-83D2-4E50-81FB-EC82BC120E50}"/>
</file>

<file path=customXml/itemProps2.xml><?xml version="1.0" encoding="utf-8"?>
<ds:datastoreItem xmlns:ds="http://schemas.openxmlformats.org/officeDocument/2006/customXml" ds:itemID="{8305A16D-5E51-4A7F-BAA4-AFEAA960E10B}"/>
</file>

<file path=customXml/itemProps3.xml><?xml version="1.0" encoding="utf-8"?>
<ds:datastoreItem xmlns:ds="http://schemas.openxmlformats.org/officeDocument/2006/customXml" ds:itemID="{820009AA-BD95-42CE-A770-FAF82511C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yanag</cp:lastModifiedBy>
  <cp:revision>7</cp:revision>
  <dcterms:created xsi:type="dcterms:W3CDTF">2024-06-07T08:05:00Z</dcterms:created>
  <dcterms:modified xsi:type="dcterms:W3CDTF">2025-03-18T15:57:47Z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