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 showGuides="1">
      <p:cViewPr varScale="1">
        <p:scale>
          <a:sx n="111" d="100"/>
          <a:sy n="111" d="100"/>
        </p:scale>
        <p:origin x="73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E5B16-9E55-42A3-BEDF-562EE24CB40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172CE-0C4B-4700-8A84-06C19795621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он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947338"/>
          </a:xfrm>
          <a:prstGeom prst="rect">
            <a:avLst/>
          </a:prstGeom>
        </p:spPr>
      </p:pic>
      <p:sp>
        <p:nvSpPr>
          <p:cNvPr id="47" name="Прямоугольник: скругленные углы 46"/>
          <p:cNvSpPr/>
          <p:nvPr/>
        </p:nvSpPr>
        <p:spPr>
          <a:xfrm>
            <a:off x="51977" y="3944504"/>
            <a:ext cx="4753302" cy="2377430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: скругленные углы 51"/>
          <p:cNvSpPr/>
          <p:nvPr/>
        </p:nvSpPr>
        <p:spPr>
          <a:xfrm>
            <a:off x="4970228" y="3981086"/>
            <a:ext cx="4598158" cy="2314610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Дом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2" y="105123"/>
            <a:ext cx="1415848" cy="141584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5" y="3814657"/>
            <a:ext cx="905000" cy="905000"/>
          </a:xfrm>
          <a:prstGeom prst="rect">
            <a:avLst/>
          </a:prstGeom>
          <a:effectLst>
            <a:glow rad="203200">
              <a:schemeClr val="bg1">
                <a:alpha val="84000"/>
              </a:schemeClr>
            </a:glow>
          </a:effectLst>
        </p:spPr>
      </p:pic>
      <p:pic>
        <p:nvPicPr>
          <p:cNvPr id="38" name="кот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23497" y="105123"/>
            <a:ext cx="1415848" cy="141584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39" name="кит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08632" y="105123"/>
            <a:ext cx="1693317" cy="16933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0" name="вод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71236" y="105123"/>
            <a:ext cx="1351911" cy="135191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1" name="ват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3860" y="1887651"/>
            <a:ext cx="1454417" cy="14544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2" name="лед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30609" y="1856602"/>
            <a:ext cx="1449550" cy="1439795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3" name="душ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9361" y="1887651"/>
            <a:ext cx="1361351" cy="14544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4" name="дым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06402" y="1887651"/>
            <a:ext cx="1361351" cy="136135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5" name="мост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92436" y="105123"/>
            <a:ext cx="1361351" cy="136135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46" name="утка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23444" y="1887651"/>
            <a:ext cx="1580922" cy="1580922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79596">
            <a:off x="4950327" y="4424352"/>
            <a:ext cx="1456382" cy="1456382"/>
          </a:xfrm>
          <a:prstGeom prst="rect">
            <a:avLst/>
          </a:prstGeom>
          <a:effectLst>
            <a:glow rad="101600">
              <a:schemeClr val="bg1">
                <a:alpha val="72000"/>
              </a:schemeClr>
            </a:glow>
          </a:effectLst>
        </p:spPr>
      </p:pic>
      <p:pic>
        <p:nvPicPr>
          <p:cNvPr id="27" name="Рисунок 26" descr="C:\Users\yanag\OneDrive\Робочий стіл\Без назви-1.pngБез назви-1"/>
          <p:cNvPicPr>
            <a:picLocks noChangeAspect="1"/>
          </p:cNvPicPr>
          <p:nvPr/>
        </p:nvPicPr>
        <p:blipFill>
          <a:blip r:embed="rId14"/>
          <a:srcRect t="12517" b="12517"/>
          <a:stretch>
            <a:fillRect/>
          </a:stretch>
        </p:blipFill>
        <p:spPr>
          <a:xfrm rot="446362">
            <a:off x="259715" y="4798060"/>
            <a:ext cx="1264285" cy="948055"/>
          </a:xfrm>
          <a:prstGeom prst="rect">
            <a:avLst/>
          </a:prstGeom>
          <a:effectLst>
            <a:glow rad="127000">
              <a:schemeClr val="bg1">
                <a:alpha val="61000"/>
              </a:schemeClr>
            </a:glow>
          </a:effectLst>
        </p:spPr>
      </p:pic>
      <p:pic>
        <p:nvPicPr>
          <p:cNvPr id="53" name="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2482" y="3997660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2" name="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85936" y="4035181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3" name="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86055" y="4053882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4" name="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32861" y="4012309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5" name="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0545" y="4854600"/>
            <a:ext cx="1069920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6" name="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05753" y="4458221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7" name="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10642" y="4853782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8" name="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97936" y="4439916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69" name="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5636" y="4844251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0" name="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64438" y="4840474"/>
            <a:ext cx="1117144" cy="110783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1" name="з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5306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2" name="з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91187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3" name="з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07068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4" name="з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22949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5" name="з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38831" y="234569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6" name="з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477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7" name="з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06316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8" name="з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7155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79" name="з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27994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0" name="з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38831" y="2074975"/>
            <a:ext cx="1005896" cy="99751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1" name="зДом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296" y="4055824"/>
            <a:ext cx="941096" cy="941096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2" name="зкот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2567" y="4046287"/>
            <a:ext cx="941096" cy="941096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3" name="зкит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57182" y="4045586"/>
            <a:ext cx="1306021" cy="1306021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4" name="звод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6162" y="4093694"/>
            <a:ext cx="870088" cy="87008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5" name="зват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97599" y="4489977"/>
            <a:ext cx="1127033" cy="1127033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6" name="злед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20332" y="4961422"/>
            <a:ext cx="881087" cy="875157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7" name="здуш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9190" y="4443844"/>
            <a:ext cx="1120996" cy="1197630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8" name="здым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52530" y="4921710"/>
            <a:ext cx="967826" cy="967826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89" name="змост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71803" y="4927244"/>
            <a:ext cx="1021068" cy="1021068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pic>
        <p:nvPicPr>
          <p:cNvPr id="90" name="зутка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27169" y="4877390"/>
            <a:ext cx="1059480" cy="1059480"/>
          </a:xfrm>
          <a:prstGeom prst="rect">
            <a:avLst/>
          </a:prstGeom>
          <a:effectLst>
            <a:glow rad="101600">
              <a:schemeClr val="bg1">
                <a:alpha val="76000"/>
              </a:schemeClr>
            </a:glow>
          </a:effectLst>
        </p:spPr>
      </p:pic>
      <p:sp>
        <p:nvSpPr>
          <p:cNvPr id="91" name="Полилиния: фигура 90"/>
          <p:cNvSpPr/>
          <p:nvPr/>
        </p:nvSpPr>
        <p:spPr>
          <a:xfrm rot="20709951">
            <a:off x="1500823" y="597584"/>
            <a:ext cx="714976" cy="4063820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олилиния: фигура 91"/>
          <p:cNvSpPr/>
          <p:nvPr/>
        </p:nvSpPr>
        <p:spPr>
          <a:xfrm rot="19163520">
            <a:off x="4511061" y="-613039"/>
            <a:ext cx="1332859" cy="5757956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олилиния: фигура 92"/>
          <p:cNvSpPr/>
          <p:nvPr/>
        </p:nvSpPr>
        <p:spPr>
          <a:xfrm rot="18899949">
            <a:off x="6424803" y="-579529"/>
            <a:ext cx="1211973" cy="5745091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олилиния: фигура 93"/>
          <p:cNvSpPr/>
          <p:nvPr/>
        </p:nvSpPr>
        <p:spPr>
          <a:xfrm rot="1904868" flipH="1">
            <a:off x="4609767" y="230322"/>
            <a:ext cx="772067" cy="4581052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олилиния: фигура 94"/>
          <p:cNvSpPr/>
          <p:nvPr/>
        </p:nvSpPr>
        <p:spPr>
          <a:xfrm rot="1044166" flipH="1">
            <a:off x="6897546" y="541208"/>
            <a:ext cx="600097" cy="4842805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олилиния: фигура 95"/>
          <p:cNvSpPr/>
          <p:nvPr/>
        </p:nvSpPr>
        <p:spPr>
          <a:xfrm rot="17437625">
            <a:off x="3922163" y="-213716"/>
            <a:ext cx="1061032" cy="7102995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олилиния: фигура 96"/>
          <p:cNvSpPr/>
          <p:nvPr/>
        </p:nvSpPr>
        <p:spPr>
          <a:xfrm rot="726744" flipH="1">
            <a:off x="2013129" y="2434675"/>
            <a:ext cx="508501" cy="2949461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8" name="Полилиния: фигура 97"/>
          <p:cNvSpPr/>
          <p:nvPr/>
        </p:nvSpPr>
        <p:spPr>
          <a:xfrm rot="2017243" flipH="1">
            <a:off x="3348093" y="2166551"/>
            <a:ext cx="563648" cy="2956999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олилиния: фигура 98"/>
          <p:cNvSpPr/>
          <p:nvPr/>
        </p:nvSpPr>
        <p:spPr>
          <a:xfrm rot="2310317" flipH="1">
            <a:off x="4787515" y="2021110"/>
            <a:ext cx="558908" cy="3638516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олилиния: фигура 99"/>
          <p:cNvSpPr/>
          <p:nvPr/>
        </p:nvSpPr>
        <p:spPr>
          <a:xfrm rot="21275711">
            <a:off x="8373519" y="2454893"/>
            <a:ext cx="764339" cy="2850143"/>
          </a:xfrm>
          <a:custGeom>
            <a:avLst/>
            <a:gdLst>
              <a:gd name="connsiteX0" fmla="*/ 0 w 705870"/>
              <a:gd name="connsiteY0" fmla="*/ 0 h 3439886"/>
              <a:gd name="connsiteX1" fmla="*/ 664029 w 705870"/>
              <a:gd name="connsiteY1" fmla="*/ 892628 h 3439886"/>
              <a:gd name="connsiteX2" fmla="*/ 587829 w 705870"/>
              <a:gd name="connsiteY2" fmla="*/ 2046514 h 3439886"/>
              <a:gd name="connsiteX3" fmla="*/ 185057 w 705870"/>
              <a:gd name="connsiteY3" fmla="*/ 3439886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870" h="3439886">
                <a:moveTo>
                  <a:pt x="0" y="0"/>
                </a:moveTo>
                <a:cubicBezTo>
                  <a:pt x="283029" y="275771"/>
                  <a:pt x="566058" y="551542"/>
                  <a:pt x="664029" y="892628"/>
                </a:cubicBezTo>
                <a:cubicBezTo>
                  <a:pt x="762000" y="1233714"/>
                  <a:pt x="667658" y="1621971"/>
                  <a:pt x="587829" y="2046514"/>
                </a:cubicBezTo>
                <a:cubicBezTo>
                  <a:pt x="508000" y="2471057"/>
                  <a:pt x="346528" y="2955471"/>
                  <a:pt x="185057" y="3439886"/>
                </a:cubicBezTo>
              </a:path>
            </a:pathLst>
          </a:custGeom>
          <a:noFill/>
          <a:ln w="76200">
            <a:solidFill>
              <a:schemeClr val="bg1"/>
            </a:solidFill>
            <a:headEnd type="oval" w="med" len="med"/>
            <a:tailEnd type="oval" w="med" len="med"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" name="Рисунок 10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55" y="5877955"/>
            <a:ext cx="1238319" cy="1235094"/>
          </a:xfrm>
          <a:prstGeom prst="rect">
            <a:avLst/>
          </a:prstGeom>
        </p:spPr>
      </p:pic>
      <p:pic>
        <p:nvPicPr>
          <p:cNvPr id="108" name="Рисунок 10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175" y="716548"/>
            <a:ext cx="1490964" cy="1480971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968422" y="3953536"/>
            <a:ext cx="880292" cy="880292"/>
          </a:xfrm>
          <a:prstGeom prst="rect">
            <a:avLst/>
          </a:prstGeom>
          <a:effectLst>
            <a:glow rad="203200">
              <a:schemeClr val="bg1">
                <a:alpha val="84000"/>
              </a:schemeClr>
            </a:glow>
          </a:effectLst>
        </p:spPr>
      </p:pic>
      <p:pic>
        <p:nvPicPr>
          <p:cNvPr id="243" name="Picture 242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596964" y="2754816"/>
            <a:ext cx="2409825" cy="2409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1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1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1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1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000"/>
                            </p:stCondLst>
                            <p:childTnLst>
                              <p:par>
                                <p:cTn id="13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1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000"/>
                            </p:stCondLst>
                            <p:childTnLst>
                              <p:par>
                                <p:cTn id="1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1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8" dur="1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4000"/>
                            </p:stCondLst>
                            <p:childTnLst>
                              <p:par>
                                <p:cTn id="18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1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1" dur="1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00"/>
                            </p:stCondLst>
                            <p:childTnLst>
                              <p:par>
                                <p:cTn id="1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4000"/>
                            </p:stCondLst>
                            <p:childTnLst>
                              <p:par>
                                <p:cTn id="20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1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4" dur="1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4000"/>
                            </p:stCondLst>
                            <p:childTnLst>
                              <p:par>
                                <p:cTn id="2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1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  <p:bldLst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FD291C2-E571-487F-A99F-54FDDC49CFF0}"/>
</file>

<file path=customXml/itemProps2.xml><?xml version="1.0" encoding="utf-8"?>
<ds:datastoreItem xmlns:ds="http://schemas.openxmlformats.org/officeDocument/2006/customXml" ds:itemID="{63FF79FF-9D36-4BD8-A56A-134B8A5BA4C5}"/>
</file>

<file path=customXml/itemProps3.xml><?xml version="1.0" encoding="utf-8"?>
<ds:datastoreItem xmlns:ds="http://schemas.openxmlformats.org/officeDocument/2006/customXml" ds:itemID="{C3321EDD-37C9-45AE-A1C2-877CBE754D4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7</cp:revision>
  <dcterms:created xsi:type="dcterms:W3CDTF">2024-11-16T08:32:00Z</dcterms:created>
  <dcterms:modified xsi:type="dcterms:W3CDTF">2025-02-19T13:50:35Z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02CCE91E2F19412EAB38A42B44A25B31_12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