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03.08.2024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0CAA8A5-153D-9AB6-6C0E-1F3E94ED39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16311" y="1172956"/>
            <a:ext cx="1239078" cy="1239078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21855" y="1023625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9" name="Google Shape;84;p1">
            <a:extLst>
              <a:ext uri="{FF2B5EF4-FFF2-40B4-BE49-F238E27FC236}">
                <a16:creationId xmlns:a16="http://schemas.microsoft.com/office/drawing/2014/main" id="{3A024FC3-EB3E-EF56-CAB0-60E33BA0065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92951" y="7743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C04B171-4256-40E4-A61B-C824A7B904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392115" y="4128154"/>
            <a:ext cx="1239078" cy="1239078"/>
          </a:xfrm>
          <a:prstGeom prst="rect">
            <a:avLst/>
          </a:prstGeom>
        </p:spPr>
      </p:pic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296713" y="4017208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1711" y="2566275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15" grpId="0" animBg="1"/>
      <p:bldP spid="26" grpId="0" animBg="1"/>
      <p:bldP spid="27" grpId="0" animBg="1"/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Лия Добровольская</cp:lastModifiedBy>
  <cp:revision>13</cp:revision>
  <dcterms:created xsi:type="dcterms:W3CDTF">2024-07-20T09:49:51Z</dcterms:created>
  <dcterms:modified xsi:type="dcterms:W3CDTF">2024-08-03T18:34:54Z</dcterms:modified>
</cp:coreProperties>
</file>