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845380"/>
            <a:ext cx="2499577" cy="1524132"/>
            <a:chOff x="6662968" y="4845380"/>
            <a:chExt cx="2499577" cy="152413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7318" y="4873490"/>
              <a:ext cx="1493420" cy="149342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1154962"/>
            <a:ext cx="2489200" cy="1620691"/>
            <a:chOff x="3830427" y="1154962"/>
            <a:chExt cx="2489200" cy="1620691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267" y="1154962"/>
              <a:ext cx="1620691" cy="1620691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46557" y="1152214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63053" y="1181033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023" y="3007118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83335" y="3008894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5082" y="3013207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3053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33580" y="4830613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7833" y="4858929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30530" y="1181033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18" y="2131474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7" y="5899392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002" y="463692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6480" y="2339673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2024-08-12T04:22:49Z</dcterms:created>
  <dcterms:modified xsi:type="dcterms:W3CDTF">2024-11-15T19:47:30Z</dcterms:modified>
</cp:coreProperties>
</file>