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2196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21C4-F5D3-4912-8292-C64E602B5C9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F585-2888-4E6C-A96B-35287241340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21C4-F5D3-4912-8292-C64E602B5C9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F585-2888-4E6C-A96B-35287241340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21C4-F5D3-4912-8292-C64E602B5C9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F585-2888-4E6C-A96B-35287241340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21C4-F5D3-4912-8292-C64E602B5C9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F585-2888-4E6C-A96B-35287241340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21C4-F5D3-4912-8292-C64E602B5C9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F585-2888-4E6C-A96B-35287241340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21C4-F5D3-4912-8292-C64E602B5C9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F585-2888-4E6C-A96B-35287241340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21C4-F5D3-4912-8292-C64E602B5C95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F585-2888-4E6C-A96B-35287241340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21C4-F5D3-4912-8292-C64E602B5C95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F585-2888-4E6C-A96B-35287241340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21C4-F5D3-4912-8292-C64E602B5C95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F585-2888-4E6C-A96B-35287241340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21C4-F5D3-4912-8292-C64E602B5C9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F585-2888-4E6C-A96B-35287241340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21C4-F5D3-4912-8292-C64E602B5C9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F585-2888-4E6C-A96B-35287241340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221C4-F5D3-4912-8292-C64E602B5C9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3F585-2888-4E6C-A96B-35287241340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microsoft.com/office/2007/relationships/hdphoto" Target="../media/image5.wdp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slideLayout" Target="../slideLayouts/slideLayout7.xml"/><Relationship Id="rId2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731520" y="606286"/>
            <a:ext cx="6938682" cy="5588774"/>
          </a:xfrm>
          <a:prstGeom prst="roundRect">
            <a:avLst/>
          </a:prstGeom>
          <a:solidFill>
            <a:schemeClr val="bg1">
              <a:alpha val="8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57" y="911003"/>
            <a:ext cx="6546495" cy="45654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1" b="99630" l="1786" r="99554">
                        <a14:foregroundMark x1="74554" y1="32222" x2="57589" y2="3333"/>
                        <a14:foregroundMark x1="57589" y1="3333" x2="57589" y2="3333"/>
                        <a14:foregroundMark x1="58929" y1="4444" x2="51339" y2="741"/>
                        <a14:foregroundMark x1="37946" y1="5926" x2="6696" y2="38148"/>
                        <a14:foregroundMark x1="11607" y1="32222" x2="2232" y2="64444"/>
                        <a14:foregroundMark x1="11607" y1="51852" x2="4911" y2="50000"/>
                        <a14:foregroundMark x1="38393" y1="58519" x2="20089" y2="59259"/>
                        <a14:foregroundMark x1="24107" y1="60370" x2="22321" y2="53333"/>
                        <a14:foregroundMark x1="42857" y1="57407" x2="54018" y2="51481"/>
                        <a14:foregroundMark x1="53571" y1="52593" x2="50000" y2="82222"/>
                        <a14:foregroundMark x1="51786" y1="83333" x2="58929" y2="99259"/>
                        <a14:foregroundMark x1="64286" y1="90370" x2="69196" y2="87037"/>
                        <a14:foregroundMark x1="97321" y1="56296" x2="99554" y2="50370"/>
                        <a14:foregroundMark x1="95536" y1="33704" x2="95536" y2="57407"/>
                        <a14:foregroundMark x1="30803" y1="74074" x2="26786" y2="72222"/>
                        <a14:foregroundMark x1="31356" y1="74329" x2="30803" y2="74074"/>
                        <a14:foregroundMark x1="33876" y1="75490" x2="32943" y2="75060"/>
                        <a14:foregroundMark x1="41518" y1="79259" x2="43304" y2="88889"/>
                        <a14:foregroundMark x1="50446" y1="78889" x2="52679" y2="87778"/>
                        <a14:foregroundMark x1="61607" y1="79259" x2="64286" y2="88148"/>
                        <a14:foregroundMark x1="62054" y1="71481" x2="58482" y2="58889"/>
                        <a14:foregroundMark x1="59375" y1="69259" x2="73661" y2="71111"/>
                        <a14:foregroundMark x1="67411" y1="65556" x2="72768" y2="65556"/>
                        <a14:foregroundMark x1="68304" y1="66296" x2="79911" y2="81111"/>
                        <a14:foregroundMark x1="69643" y1="67037" x2="80357" y2="81852"/>
                        <a14:foregroundMark x1="71875" y1="77407" x2="65179" y2="91111"/>
                        <a14:foregroundMark x1="69196" y1="79630" x2="70536" y2="94815"/>
                        <a14:foregroundMark x1="69196" y1="84815" x2="65625" y2="98519"/>
                        <a14:foregroundMark x1="59821" y1="93333" x2="62946" y2="99630"/>
                        <a14:foregroundMark x1="70982" y1="97037" x2="58929" y2="99259"/>
                        <a14:foregroundMark x1="71875" y1="97778" x2="66071" y2="98519"/>
                        <a14:foregroundMark x1="60268" y1="97037" x2="46429" y2="97037"/>
                        <a14:foregroundMark x1="52679" y1="92963" x2="44196" y2="99630"/>
                        <a14:foregroundMark x1="49107" y1="87407" x2="47768" y2="98519"/>
                        <a14:foregroundMark x1="49107" y1="86667" x2="45982" y2="96667"/>
                        <a14:foregroundMark x1="43216" y1="70414" x2="45982" y2="68519"/>
                        <a14:foregroundMark x1="41660" y1="71481" x2="42338" y2="71016"/>
                        <a14:foregroundMark x1="40037" y1="72593" x2="41660" y2="71481"/>
                        <a14:foregroundMark x1="37876" y1="74074" x2="40037" y2="72593"/>
                        <a14:foregroundMark x1="37436" y1="74376" x2="37876" y2="74074"/>
                        <a14:foregroundMark x1="35927" y1="75410" x2="36414" y2="75076"/>
                        <a14:foregroundMark x1="43304" y1="69259" x2="46429" y2="66296"/>
                        <a14:foregroundMark x1="40728" y1="72593" x2="40179" y2="73333"/>
                        <a14:foregroundMark x1="41553" y1="71481" x2="40728" y2="72593"/>
                        <a14:foregroundMark x1="42114" y1="70724" x2="41553" y2="71481"/>
                        <a14:foregroundMark x1="43750" y1="68519" x2="42773" y2="69836"/>
                        <a14:foregroundMark x1="67857" y1="32963" x2="80357" y2="2222"/>
                        <a14:foregroundMark x1="75000" y1="8519" x2="91518" y2="29259"/>
                        <a14:foregroundMark x1="80357" y1="20000" x2="74554" y2="12593"/>
                        <a14:foregroundMark x1="82589" y1="25926" x2="97321" y2="61481"/>
                        <a14:foregroundMark x1="93304" y1="54815" x2="76339" y2="38889"/>
                        <a14:foregroundMark x1="81696" y1="41852" x2="93304" y2="61852"/>
                        <a14:foregroundMark x1="93304" y1="61852" x2="93304" y2="61852"/>
                        <a14:foregroundMark x1="94196" y1="54815" x2="95089" y2="33704"/>
                        <a14:foregroundMark x1="95982" y1="30370" x2="97768" y2="37407"/>
                        <a14:foregroundMark x1="4018" y1="44815" x2="27679" y2="19630"/>
                        <a14:foregroundMark x1="27679" y1="19630" x2="29464" y2="18519"/>
                        <a14:foregroundMark x1="14732" y1="28519" x2="32589" y2="22963"/>
                        <a14:foregroundMark x1="31250" y1="28889" x2="11161" y2="45926"/>
                        <a14:foregroundMark x1="11161" y1="45926" x2="9821" y2="48889"/>
                        <a14:foregroundMark x1="19196" y1="40741" x2="7589" y2="56296"/>
                        <a14:foregroundMark x1="7589" y1="56296" x2="7589" y2="57407"/>
                        <a14:foregroundMark x1="3125" y1="53333" x2="55357" y2="54815"/>
                        <a14:foregroundMark x1="31696" y1="61481" x2="9821" y2="62963"/>
                        <a14:foregroundMark x1="26786" y1="58519" x2="26339" y2="65185"/>
                        <a14:foregroundMark x1="25893" y1="64074" x2="36607" y2="59259"/>
                        <a14:foregroundMark x1="35936" y1="60927" x2="39286" y2="58148"/>
                        <a14:foregroundMark x1="33036" y1="63333" x2="35118" y2="61606"/>
                        <a14:foregroundMark x1="36404" y1="61538" x2="39286" y2="60741"/>
                        <a14:foregroundMark x1="33929" y1="62222" x2="35300" y2="61843"/>
                        <a14:foregroundMark x1="31250" y1="63333" x2="21875" y2="67037"/>
                        <a14:foregroundMark x1="30804" y1="61852" x2="20089" y2="63704"/>
                        <a14:foregroundMark x1="60714" y1="54444" x2="88839" y2="63704"/>
                        <a14:foregroundMark x1="87500" y1="61111" x2="72768" y2="51111"/>
                        <a14:foregroundMark x1="71875" y1="57778" x2="76339" y2="63704"/>
                        <a14:foregroundMark x1="75000" y1="60370" x2="62946" y2="57407"/>
                        <a14:foregroundMark x1="65625" y1="61481" x2="69196" y2="68148"/>
                        <a14:foregroundMark x1="46875" y1="63333" x2="46875" y2="60000"/>
                        <a14:foregroundMark x1="45982" y1="17407" x2="61607" y2="2593"/>
                        <a14:foregroundMark x1="75893" y1="13704" x2="95089" y2="36667"/>
                        <a14:foregroundMark x1="59375" y1="20370" x2="19196" y2="15185"/>
                        <a14:foregroundMark x1="45982" y1="79630" x2="54911" y2="96296"/>
                        <a14:foregroundMark x1="58482" y1="90000" x2="49107" y2="97037"/>
                        <a14:foregroundMark x1="37946" y1="99630" x2="37946" y2="99630"/>
                        <a14:foregroundMark x1="57143" y1="98889" x2="47321" y2="98519"/>
                        <a14:foregroundMark x1="44643" y1="97407" x2="52232" y2="85185"/>
                        <a14:foregroundMark x1="60268" y1="88148" x2="66071" y2="99259"/>
                        <a14:foregroundMark x1="73661" y1="80000" x2="79464" y2="58148"/>
                        <a14:foregroundMark x1="91518" y1="51852" x2="96875" y2="67407"/>
                        <a14:foregroundMark x1="98661" y1="60741" x2="97768" y2="54074"/>
                        <a14:foregroundMark x1="95982" y1="54444" x2="75000" y2="62222"/>
                        <a14:foregroundMark x1="87500" y1="54815" x2="85714" y2="38148"/>
                        <a14:foregroundMark x1="86161" y1="37037" x2="67857" y2="5556"/>
                        <a14:foregroundMark x1="67857" y1="5556" x2="45089" y2="2963"/>
                        <a14:foregroundMark x1="45089" y1="2963" x2="39286" y2="4815"/>
                        <a14:foregroundMark x1="47768" y1="6667" x2="45982" y2="2963"/>
                        <a14:foregroundMark x1="54464" y1="3333" x2="66518" y2="2222"/>
                        <a14:foregroundMark x1="49554" y1="6296" x2="57143" y2="741"/>
                        <a14:foregroundMark x1="52232" y1="2222" x2="33482" y2="2963"/>
                        <a14:foregroundMark x1="39286" y1="3704" x2="25000" y2="14815"/>
                        <a14:foregroundMark x1="32143" y1="7037" x2="17411" y2="17778"/>
                        <a14:foregroundMark x1="30357" y1="9630" x2="19196" y2="24074"/>
                        <a14:foregroundMark x1="23661" y1="22222" x2="16964" y2="36296"/>
                        <a14:foregroundMark x1="22768" y1="37407" x2="10268" y2="47778"/>
                        <a14:foregroundMark x1="11161" y1="50741" x2="9375" y2="55556"/>
                        <a14:foregroundMark x1="61607" y1="6296" x2="73661" y2="741"/>
                        <a14:foregroundMark x1="70536" y1="2963" x2="70982" y2="17778"/>
                        <a14:foregroundMark x1="79464" y1="12963" x2="83036" y2="25926"/>
                        <a14:foregroundMark x1="83482" y1="33333" x2="79464" y2="41111"/>
                        <a14:foregroundMark x1="84375" y1="36296" x2="65625" y2="40370"/>
                        <a14:foregroundMark x1="73214" y1="40000" x2="65179" y2="44074"/>
                        <a14:foregroundMark x1="70536" y1="45926" x2="56250" y2="43704"/>
                        <a14:foregroundMark x1="70982" y1="42593" x2="55804" y2="38519"/>
                        <a14:foregroundMark x1="52232" y1="44074" x2="35268" y2="46667"/>
                        <a14:foregroundMark x1="45536" y1="43704" x2="16071" y2="43333"/>
                        <a14:foregroundMark x1="33036" y1="34815" x2="20982" y2="40741"/>
                        <a14:foregroundMark x1="44196" y1="53333" x2="42411" y2="56296"/>
                        <a14:foregroundMark x1="75446" y1="58519" x2="73214" y2="45556"/>
                        <a14:foregroundMark x1="79018" y1="57037" x2="84821" y2="67407"/>
                        <a14:foregroundMark x1="92411" y1="60000" x2="95982" y2="47778"/>
                        <a14:foregroundMark x1="96429" y1="45926" x2="97321" y2="59259"/>
                        <a14:foregroundMark x1="39286" y1="59259" x2="26786" y2="61111"/>
                        <a14:foregroundMark x1="37054" y1="79259" x2="30804" y2="75926"/>
                        <a14:foregroundMark x1="66964" y1="91481" x2="79464" y2="83704"/>
                        <a14:foregroundMark x1="67411" y1="87778" x2="83036" y2="77778"/>
                        <a14:foregroundMark x1="76786" y1="78519" x2="79464" y2="71481"/>
                        <a14:foregroundMark x1="75000" y1="75926" x2="74554" y2="69630"/>
                        <a14:backgroundMark x1="33482" y1="70741" x2="36161" y2="69630"/>
                        <a14:backgroundMark x1="40625" y1="67037" x2="39286" y2="67037"/>
                        <a14:backgroundMark x1="37500" y1="71481" x2="37500" y2="71481"/>
                        <a14:backgroundMark x1="35714" y1="72593" x2="34375" y2="72963"/>
                        <a14:backgroundMark x1="37500" y1="72593" x2="37500" y2="72593"/>
                        <a14:backgroundMark x1="34375" y1="73704" x2="32589" y2="7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4211" y="2178606"/>
            <a:ext cx="2279963" cy="2748171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799206" y="5595621"/>
            <a:ext cx="6928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У </a:t>
            </a:r>
            <a:r>
              <a:rPr lang="uk-UA" sz="2400" dirty="0" err="1"/>
              <a:t>Мілани</a:t>
            </a:r>
            <a:r>
              <a:rPr lang="uk-UA" sz="2400" dirty="0"/>
              <a:t> сьогодні іменини</a:t>
            </a:r>
            <a:endParaRPr lang="en-US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1" b="99630" l="1786" r="99554">
                        <a14:foregroundMark x1="74554" y1="32222" x2="57589" y2="3333"/>
                        <a14:foregroundMark x1="57589" y1="3333" x2="57589" y2="3333"/>
                        <a14:foregroundMark x1="58929" y1="4444" x2="51339" y2="741"/>
                        <a14:foregroundMark x1="37946" y1="5926" x2="6696" y2="38148"/>
                        <a14:foregroundMark x1="11607" y1="32222" x2="2232" y2="64444"/>
                        <a14:foregroundMark x1="11607" y1="51852" x2="4911" y2="50000"/>
                        <a14:foregroundMark x1="38393" y1="58519" x2="20089" y2="59259"/>
                        <a14:foregroundMark x1="24107" y1="60370" x2="22321" y2="53333"/>
                        <a14:foregroundMark x1="42857" y1="57407" x2="54018" y2="51481"/>
                        <a14:foregroundMark x1="53571" y1="52593" x2="50000" y2="82222"/>
                        <a14:foregroundMark x1="51786" y1="83333" x2="58929" y2="99259"/>
                        <a14:foregroundMark x1="64286" y1="90370" x2="69196" y2="87037"/>
                        <a14:foregroundMark x1="97321" y1="56296" x2="99554" y2="50370"/>
                        <a14:foregroundMark x1="95536" y1="33704" x2="95536" y2="57407"/>
                        <a14:foregroundMark x1="30803" y1="74074" x2="26786" y2="72222"/>
                        <a14:foregroundMark x1="31356" y1="74329" x2="30803" y2="74074"/>
                        <a14:foregroundMark x1="33876" y1="75490" x2="32943" y2="75060"/>
                        <a14:foregroundMark x1="41518" y1="79259" x2="43304" y2="88889"/>
                        <a14:foregroundMark x1="50446" y1="78889" x2="52679" y2="87778"/>
                        <a14:foregroundMark x1="61607" y1="79259" x2="64286" y2="88148"/>
                        <a14:foregroundMark x1="62054" y1="71481" x2="58482" y2="58889"/>
                        <a14:foregroundMark x1="59375" y1="69259" x2="73661" y2="71111"/>
                        <a14:foregroundMark x1="67411" y1="65556" x2="72768" y2="65556"/>
                        <a14:foregroundMark x1="68304" y1="66296" x2="79911" y2="81111"/>
                        <a14:foregroundMark x1="69643" y1="67037" x2="80357" y2="81852"/>
                        <a14:foregroundMark x1="71875" y1="77407" x2="65179" y2="91111"/>
                        <a14:foregroundMark x1="69196" y1="79630" x2="70536" y2="94815"/>
                        <a14:foregroundMark x1="69196" y1="84815" x2="65625" y2="98519"/>
                        <a14:foregroundMark x1="59821" y1="93333" x2="62946" y2="99630"/>
                        <a14:foregroundMark x1="70982" y1="97037" x2="58929" y2="99259"/>
                        <a14:foregroundMark x1="71875" y1="97778" x2="66071" y2="98519"/>
                        <a14:foregroundMark x1="60268" y1="97037" x2="46429" y2="97037"/>
                        <a14:foregroundMark x1="52679" y1="92963" x2="44196" y2="99630"/>
                        <a14:foregroundMark x1="49107" y1="87407" x2="47768" y2="98519"/>
                        <a14:foregroundMark x1="49107" y1="86667" x2="45982" y2="96667"/>
                        <a14:foregroundMark x1="43216" y1="70414" x2="45982" y2="68519"/>
                        <a14:foregroundMark x1="41660" y1="71481" x2="42338" y2="71016"/>
                        <a14:foregroundMark x1="40037" y1="72593" x2="41660" y2="71481"/>
                        <a14:foregroundMark x1="37876" y1="74074" x2="40037" y2="72593"/>
                        <a14:foregroundMark x1="37436" y1="74376" x2="37876" y2="74074"/>
                        <a14:foregroundMark x1="35927" y1="75410" x2="36414" y2="75076"/>
                        <a14:foregroundMark x1="43304" y1="69259" x2="46429" y2="66296"/>
                        <a14:foregroundMark x1="40728" y1="72593" x2="40179" y2="73333"/>
                        <a14:foregroundMark x1="41553" y1="71481" x2="40728" y2="72593"/>
                        <a14:foregroundMark x1="42114" y1="70724" x2="41553" y2="71481"/>
                        <a14:foregroundMark x1="43750" y1="68519" x2="42773" y2="69836"/>
                        <a14:foregroundMark x1="67857" y1="32963" x2="80357" y2="2222"/>
                        <a14:foregroundMark x1="75000" y1="8519" x2="91518" y2="29259"/>
                        <a14:foregroundMark x1="80357" y1="20000" x2="74554" y2="12593"/>
                        <a14:foregroundMark x1="82589" y1="25926" x2="97321" y2="61481"/>
                        <a14:foregroundMark x1="93304" y1="54815" x2="76339" y2="38889"/>
                        <a14:foregroundMark x1="81696" y1="41852" x2="93304" y2="61852"/>
                        <a14:foregroundMark x1="93304" y1="61852" x2="93304" y2="61852"/>
                        <a14:foregroundMark x1="94196" y1="54815" x2="95089" y2="33704"/>
                        <a14:foregroundMark x1="95982" y1="30370" x2="97768" y2="37407"/>
                        <a14:foregroundMark x1="4018" y1="44815" x2="27679" y2="19630"/>
                        <a14:foregroundMark x1="27679" y1="19630" x2="29464" y2="18519"/>
                        <a14:foregroundMark x1="14732" y1="28519" x2="32589" y2="22963"/>
                        <a14:foregroundMark x1="31250" y1="28889" x2="11161" y2="45926"/>
                        <a14:foregroundMark x1="11161" y1="45926" x2="9821" y2="48889"/>
                        <a14:foregroundMark x1="19196" y1="40741" x2="7589" y2="56296"/>
                        <a14:foregroundMark x1="7589" y1="56296" x2="7589" y2="57407"/>
                        <a14:foregroundMark x1="3125" y1="53333" x2="55357" y2="54815"/>
                        <a14:foregroundMark x1="31696" y1="61481" x2="9821" y2="62963"/>
                        <a14:foregroundMark x1="26786" y1="58519" x2="26339" y2="65185"/>
                        <a14:foregroundMark x1="25893" y1="64074" x2="36607" y2="59259"/>
                        <a14:foregroundMark x1="35936" y1="60927" x2="39286" y2="58148"/>
                        <a14:foregroundMark x1="33036" y1="63333" x2="35118" y2="61606"/>
                        <a14:foregroundMark x1="36404" y1="61538" x2="39286" y2="60741"/>
                        <a14:foregroundMark x1="33929" y1="62222" x2="35300" y2="61843"/>
                        <a14:foregroundMark x1="31250" y1="63333" x2="21875" y2="67037"/>
                        <a14:foregroundMark x1="30804" y1="61852" x2="20089" y2="63704"/>
                        <a14:foregroundMark x1="60714" y1="54444" x2="88839" y2="63704"/>
                        <a14:foregroundMark x1="87500" y1="61111" x2="72768" y2="51111"/>
                        <a14:foregroundMark x1="71875" y1="57778" x2="76339" y2="63704"/>
                        <a14:foregroundMark x1="75000" y1="60370" x2="62946" y2="57407"/>
                        <a14:foregroundMark x1="65625" y1="61481" x2="69196" y2="68148"/>
                        <a14:foregroundMark x1="46875" y1="63333" x2="46875" y2="60000"/>
                        <a14:foregroundMark x1="45982" y1="17407" x2="61607" y2="2593"/>
                        <a14:foregroundMark x1="75893" y1="13704" x2="95089" y2="36667"/>
                        <a14:foregroundMark x1="59375" y1="20370" x2="19196" y2="15185"/>
                        <a14:foregroundMark x1="45982" y1="79630" x2="54911" y2="96296"/>
                        <a14:foregroundMark x1="58482" y1="90000" x2="49107" y2="97037"/>
                        <a14:foregroundMark x1="37946" y1="99630" x2="37946" y2="99630"/>
                        <a14:foregroundMark x1="57143" y1="98889" x2="47321" y2="98519"/>
                        <a14:foregroundMark x1="44643" y1="97407" x2="52232" y2="85185"/>
                        <a14:foregroundMark x1="60268" y1="88148" x2="66071" y2="99259"/>
                        <a14:foregroundMark x1="73661" y1="80000" x2="79464" y2="58148"/>
                        <a14:foregroundMark x1="91518" y1="51852" x2="96875" y2="67407"/>
                        <a14:foregroundMark x1="98661" y1="60741" x2="97768" y2="54074"/>
                        <a14:foregroundMark x1="95982" y1="54444" x2="75000" y2="62222"/>
                        <a14:foregroundMark x1="87500" y1="54815" x2="85714" y2="38148"/>
                        <a14:foregroundMark x1="86161" y1="37037" x2="67857" y2="5556"/>
                        <a14:foregroundMark x1="67857" y1="5556" x2="45089" y2="2963"/>
                        <a14:foregroundMark x1="45089" y1="2963" x2="39286" y2="4815"/>
                        <a14:foregroundMark x1="47768" y1="6667" x2="45982" y2="2963"/>
                        <a14:foregroundMark x1="54464" y1="3333" x2="66518" y2="2222"/>
                        <a14:foregroundMark x1="49554" y1="6296" x2="57143" y2="741"/>
                        <a14:foregroundMark x1="52232" y1="2222" x2="33482" y2="2963"/>
                        <a14:foregroundMark x1="39286" y1="3704" x2="25000" y2="14815"/>
                        <a14:foregroundMark x1="32143" y1="7037" x2="17411" y2="17778"/>
                        <a14:foregroundMark x1="30357" y1="9630" x2="19196" y2="24074"/>
                        <a14:foregroundMark x1="23661" y1="22222" x2="16964" y2="36296"/>
                        <a14:foregroundMark x1="22768" y1="37407" x2="10268" y2="47778"/>
                        <a14:foregroundMark x1="11161" y1="50741" x2="9375" y2="55556"/>
                        <a14:foregroundMark x1="61607" y1="6296" x2="73661" y2="741"/>
                        <a14:foregroundMark x1="70536" y1="2963" x2="70982" y2="17778"/>
                        <a14:foregroundMark x1="79464" y1="12963" x2="83036" y2="25926"/>
                        <a14:foregroundMark x1="83482" y1="33333" x2="79464" y2="41111"/>
                        <a14:foregroundMark x1="84375" y1="36296" x2="65625" y2="40370"/>
                        <a14:foregroundMark x1="73214" y1="40000" x2="65179" y2="44074"/>
                        <a14:foregroundMark x1="70536" y1="45926" x2="56250" y2="43704"/>
                        <a14:foregroundMark x1="70982" y1="42593" x2="55804" y2="38519"/>
                        <a14:foregroundMark x1="52232" y1="44074" x2="35268" y2="46667"/>
                        <a14:foregroundMark x1="45536" y1="43704" x2="16071" y2="43333"/>
                        <a14:foregroundMark x1="33036" y1="34815" x2="20982" y2="40741"/>
                        <a14:foregroundMark x1="44196" y1="53333" x2="42411" y2="56296"/>
                        <a14:foregroundMark x1="75446" y1="58519" x2="73214" y2="45556"/>
                        <a14:foregroundMark x1="79018" y1="57037" x2="84821" y2="67407"/>
                        <a14:foregroundMark x1="92411" y1="60000" x2="95982" y2="47778"/>
                        <a14:foregroundMark x1="96429" y1="45926" x2="97321" y2="59259"/>
                        <a14:foregroundMark x1="39286" y1="59259" x2="26786" y2="61111"/>
                        <a14:foregroundMark x1="37054" y1="79259" x2="30804" y2="75926"/>
                        <a14:foregroundMark x1="66964" y1="91481" x2="79464" y2="83704"/>
                        <a14:foregroundMark x1="67411" y1="87778" x2="83036" y2="77778"/>
                        <a14:foregroundMark x1="76786" y1="78519" x2="79464" y2="71481"/>
                        <a14:foregroundMark x1="75000" y1="75926" x2="74554" y2="69630"/>
                        <a14:backgroundMark x1="33482" y1="70741" x2="36161" y2="69630"/>
                        <a14:backgroundMark x1="40625" y1="67037" x2="39286" y2="67037"/>
                        <a14:backgroundMark x1="37500" y1="71481" x2="37500" y2="71481"/>
                        <a14:backgroundMark x1="35714" y1="72593" x2="34375" y2="72963"/>
                        <a14:backgroundMark x1="37500" y1="72593" x2="37500" y2="72593"/>
                        <a14:backgroundMark x1="34375" y1="73704" x2="32589" y2="7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4211" y="2178606"/>
            <a:ext cx="2279963" cy="27481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9345" y="5413570"/>
            <a:ext cx="6928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/>
              <a:t>Мілана</a:t>
            </a:r>
            <a:r>
              <a:rPr lang="ru-RU" sz="2400" dirty="0"/>
              <a:t> прикрасила </a:t>
            </a:r>
            <a:r>
              <a:rPr lang="ru-RU" sz="2400" dirty="0" err="1"/>
              <a:t>кімнату</a:t>
            </a:r>
            <a:r>
              <a:rPr lang="ru-RU" sz="2400" dirty="0"/>
              <a:t> </a:t>
            </a:r>
            <a:r>
              <a:rPr lang="ru-RU" sz="2400" dirty="0" err="1"/>
              <a:t>яскравими</a:t>
            </a:r>
            <a:r>
              <a:rPr lang="ru-RU" sz="2400" dirty="0"/>
              <a:t> лампочками, </a:t>
            </a:r>
            <a:r>
              <a:rPr lang="ru-RU" sz="2400" dirty="0" err="1"/>
              <a:t>прапорцями</a:t>
            </a:r>
            <a:r>
              <a:rPr lang="ru-RU" sz="2400" dirty="0"/>
              <a:t> та кульками</a:t>
            </a:r>
            <a:endParaRPr lang="en-US" sz="24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57" y="550226"/>
            <a:ext cx="2488591" cy="24885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6258" flipH="1">
            <a:off x="2197456" y="2999836"/>
            <a:ext cx="1564090" cy="15640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3133" y="1258654"/>
            <a:ext cx="1054699" cy="299339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1" b="99630" l="1786" r="99554">
                        <a14:foregroundMark x1="74554" y1="32222" x2="57589" y2="3333"/>
                        <a14:foregroundMark x1="57589" y1="3333" x2="57589" y2="3333"/>
                        <a14:foregroundMark x1="58929" y1="4444" x2="51339" y2="741"/>
                        <a14:foregroundMark x1="37946" y1="5926" x2="6696" y2="38148"/>
                        <a14:foregroundMark x1="11607" y1="32222" x2="2232" y2="64444"/>
                        <a14:foregroundMark x1="11607" y1="51852" x2="4911" y2="50000"/>
                        <a14:foregroundMark x1="38393" y1="58519" x2="20089" y2="59259"/>
                        <a14:foregroundMark x1="24107" y1="60370" x2="22321" y2="53333"/>
                        <a14:foregroundMark x1="42857" y1="57407" x2="54018" y2="51481"/>
                        <a14:foregroundMark x1="53571" y1="52593" x2="50000" y2="82222"/>
                        <a14:foregroundMark x1="51786" y1="83333" x2="58929" y2="99259"/>
                        <a14:foregroundMark x1="64286" y1="90370" x2="69196" y2="87037"/>
                        <a14:foregroundMark x1="97321" y1="56296" x2="99554" y2="50370"/>
                        <a14:foregroundMark x1="95536" y1="33704" x2="95536" y2="57407"/>
                        <a14:foregroundMark x1="30803" y1="74074" x2="26786" y2="72222"/>
                        <a14:foregroundMark x1="31356" y1="74329" x2="30803" y2="74074"/>
                        <a14:foregroundMark x1="33876" y1="75490" x2="32943" y2="75060"/>
                        <a14:foregroundMark x1="41518" y1="79259" x2="43304" y2="88889"/>
                        <a14:foregroundMark x1="50446" y1="78889" x2="52679" y2="87778"/>
                        <a14:foregroundMark x1="61607" y1="79259" x2="64286" y2="88148"/>
                        <a14:foregroundMark x1="62054" y1="71481" x2="58482" y2="58889"/>
                        <a14:foregroundMark x1="59375" y1="69259" x2="73661" y2="71111"/>
                        <a14:foregroundMark x1="67411" y1="65556" x2="72768" y2="65556"/>
                        <a14:foregroundMark x1="68304" y1="66296" x2="79911" y2="81111"/>
                        <a14:foregroundMark x1="69643" y1="67037" x2="80357" y2="81852"/>
                        <a14:foregroundMark x1="71875" y1="77407" x2="65179" y2="91111"/>
                        <a14:foregroundMark x1="69196" y1="79630" x2="70536" y2="94815"/>
                        <a14:foregroundMark x1="69196" y1="84815" x2="65625" y2="98519"/>
                        <a14:foregroundMark x1="59821" y1="93333" x2="62946" y2="99630"/>
                        <a14:foregroundMark x1="70982" y1="97037" x2="58929" y2="99259"/>
                        <a14:foregroundMark x1="71875" y1="97778" x2="66071" y2="98519"/>
                        <a14:foregroundMark x1="60268" y1="97037" x2="46429" y2="97037"/>
                        <a14:foregroundMark x1="52679" y1="92963" x2="44196" y2="99630"/>
                        <a14:foregroundMark x1="49107" y1="87407" x2="47768" y2="98519"/>
                        <a14:foregroundMark x1="49107" y1="86667" x2="45982" y2="96667"/>
                        <a14:foregroundMark x1="43216" y1="70414" x2="45982" y2="68519"/>
                        <a14:foregroundMark x1="41660" y1="71481" x2="42338" y2="71016"/>
                        <a14:foregroundMark x1="40037" y1="72593" x2="41660" y2="71481"/>
                        <a14:foregroundMark x1="37876" y1="74074" x2="40037" y2="72593"/>
                        <a14:foregroundMark x1="37436" y1="74376" x2="37876" y2="74074"/>
                        <a14:foregroundMark x1="35927" y1="75410" x2="36414" y2="75076"/>
                        <a14:foregroundMark x1="43304" y1="69259" x2="46429" y2="66296"/>
                        <a14:foregroundMark x1="40728" y1="72593" x2="40179" y2="73333"/>
                        <a14:foregroundMark x1="41553" y1="71481" x2="40728" y2="72593"/>
                        <a14:foregroundMark x1="42114" y1="70724" x2="41553" y2="71481"/>
                        <a14:foregroundMark x1="43750" y1="68519" x2="42773" y2="69836"/>
                        <a14:foregroundMark x1="67857" y1="32963" x2="80357" y2="2222"/>
                        <a14:foregroundMark x1="75000" y1="8519" x2="91518" y2="29259"/>
                        <a14:foregroundMark x1="80357" y1="20000" x2="74554" y2="12593"/>
                        <a14:foregroundMark x1="82589" y1="25926" x2="97321" y2="61481"/>
                        <a14:foregroundMark x1="93304" y1="54815" x2="76339" y2="38889"/>
                        <a14:foregroundMark x1="81696" y1="41852" x2="93304" y2="61852"/>
                        <a14:foregroundMark x1="93304" y1="61852" x2="93304" y2="61852"/>
                        <a14:foregroundMark x1="94196" y1="54815" x2="95089" y2="33704"/>
                        <a14:foregroundMark x1="95982" y1="30370" x2="97768" y2="37407"/>
                        <a14:foregroundMark x1="4018" y1="44815" x2="27679" y2="19630"/>
                        <a14:foregroundMark x1="27679" y1="19630" x2="29464" y2="18519"/>
                        <a14:foregroundMark x1="14732" y1="28519" x2="32589" y2="22963"/>
                        <a14:foregroundMark x1="31250" y1="28889" x2="11161" y2="45926"/>
                        <a14:foregroundMark x1="11161" y1="45926" x2="9821" y2="48889"/>
                        <a14:foregroundMark x1="19196" y1="40741" x2="7589" y2="56296"/>
                        <a14:foregroundMark x1="7589" y1="56296" x2="7589" y2="57407"/>
                        <a14:foregroundMark x1="3125" y1="53333" x2="55357" y2="54815"/>
                        <a14:foregroundMark x1="31696" y1="61481" x2="9821" y2="62963"/>
                        <a14:foregroundMark x1="26786" y1="58519" x2="26339" y2="65185"/>
                        <a14:foregroundMark x1="25893" y1="64074" x2="36607" y2="59259"/>
                        <a14:foregroundMark x1="35936" y1="60927" x2="39286" y2="58148"/>
                        <a14:foregroundMark x1="33036" y1="63333" x2="35118" y2="61606"/>
                        <a14:foregroundMark x1="36404" y1="61538" x2="39286" y2="60741"/>
                        <a14:foregroundMark x1="33929" y1="62222" x2="35300" y2="61843"/>
                        <a14:foregroundMark x1="31250" y1="63333" x2="21875" y2="67037"/>
                        <a14:foregroundMark x1="30804" y1="61852" x2="20089" y2="63704"/>
                        <a14:foregroundMark x1="60714" y1="54444" x2="88839" y2="63704"/>
                        <a14:foregroundMark x1="87500" y1="61111" x2="72768" y2="51111"/>
                        <a14:foregroundMark x1="71875" y1="57778" x2="76339" y2="63704"/>
                        <a14:foregroundMark x1="75000" y1="60370" x2="62946" y2="57407"/>
                        <a14:foregroundMark x1="65625" y1="61481" x2="69196" y2="68148"/>
                        <a14:foregroundMark x1="46875" y1="63333" x2="46875" y2="60000"/>
                        <a14:foregroundMark x1="45982" y1="17407" x2="61607" y2="2593"/>
                        <a14:foregroundMark x1="75893" y1="13704" x2="95089" y2="36667"/>
                        <a14:foregroundMark x1="59375" y1="20370" x2="19196" y2="15185"/>
                        <a14:foregroundMark x1="45982" y1="79630" x2="54911" y2="96296"/>
                        <a14:foregroundMark x1="58482" y1="90000" x2="49107" y2="97037"/>
                        <a14:foregroundMark x1="37946" y1="99630" x2="37946" y2="99630"/>
                        <a14:foregroundMark x1="57143" y1="98889" x2="47321" y2="98519"/>
                        <a14:foregroundMark x1="44643" y1="97407" x2="52232" y2="85185"/>
                        <a14:foregroundMark x1="60268" y1="88148" x2="66071" y2="99259"/>
                        <a14:foregroundMark x1="73661" y1="80000" x2="79464" y2="58148"/>
                        <a14:foregroundMark x1="91518" y1="51852" x2="96875" y2="67407"/>
                        <a14:foregroundMark x1="98661" y1="60741" x2="97768" y2="54074"/>
                        <a14:foregroundMark x1="95982" y1="54444" x2="75000" y2="62222"/>
                        <a14:foregroundMark x1="87500" y1="54815" x2="85714" y2="38148"/>
                        <a14:foregroundMark x1="86161" y1="37037" x2="67857" y2="5556"/>
                        <a14:foregroundMark x1="67857" y1="5556" x2="45089" y2="2963"/>
                        <a14:foregroundMark x1="45089" y1="2963" x2="39286" y2="4815"/>
                        <a14:foregroundMark x1="47768" y1="6667" x2="45982" y2="2963"/>
                        <a14:foregroundMark x1="54464" y1="3333" x2="66518" y2="2222"/>
                        <a14:foregroundMark x1="49554" y1="6296" x2="57143" y2="741"/>
                        <a14:foregroundMark x1="52232" y1="2222" x2="33482" y2="2963"/>
                        <a14:foregroundMark x1="39286" y1="3704" x2="25000" y2="14815"/>
                        <a14:foregroundMark x1="32143" y1="7037" x2="17411" y2="17778"/>
                        <a14:foregroundMark x1="30357" y1="9630" x2="19196" y2="24074"/>
                        <a14:foregroundMark x1="23661" y1="22222" x2="16964" y2="36296"/>
                        <a14:foregroundMark x1="22768" y1="37407" x2="10268" y2="47778"/>
                        <a14:foregroundMark x1="11161" y1="50741" x2="9375" y2="55556"/>
                        <a14:foregroundMark x1="61607" y1="6296" x2="73661" y2="741"/>
                        <a14:foregroundMark x1="70536" y1="2963" x2="70982" y2="17778"/>
                        <a14:foregroundMark x1="79464" y1="12963" x2="83036" y2="25926"/>
                        <a14:foregroundMark x1="83482" y1="33333" x2="79464" y2="41111"/>
                        <a14:foregroundMark x1="84375" y1="36296" x2="65625" y2="40370"/>
                        <a14:foregroundMark x1="73214" y1="40000" x2="65179" y2="44074"/>
                        <a14:foregroundMark x1="70536" y1="45926" x2="56250" y2="43704"/>
                        <a14:foregroundMark x1="70982" y1="42593" x2="55804" y2="38519"/>
                        <a14:foregroundMark x1="52232" y1="44074" x2="35268" y2="46667"/>
                        <a14:foregroundMark x1="45536" y1="43704" x2="16071" y2="43333"/>
                        <a14:foregroundMark x1="33036" y1="34815" x2="20982" y2="40741"/>
                        <a14:foregroundMark x1="44196" y1="53333" x2="42411" y2="56296"/>
                        <a14:foregroundMark x1="75446" y1="58519" x2="73214" y2="45556"/>
                        <a14:foregroundMark x1="79018" y1="57037" x2="84821" y2="67407"/>
                        <a14:foregroundMark x1="92411" y1="60000" x2="95982" y2="47778"/>
                        <a14:foregroundMark x1="96429" y1="45926" x2="97321" y2="59259"/>
                        <a14:foregroundMark x1="39286" y1="59259" x2="26786" y2="61111"/>
                        <a14:foregroundMark x1="37054" y1="79259" x2="30804" y2="75926"/>
                        <a14:foregroundMark x1="66964" y1="91481" x2="79464" y2="83704"/>
                        <a14:foregroundMark x1="67411" y1="87778" x2="83036" y2="77778"/>
                        <a14:foregroundMark x1="76786" y1="78519" x2="79464" y2="71481"/>
                        <a14:foregroundMark x1="75000" y1="75926" x2="74554" y2="69630"/>
                        <a14:backgroundMark x1="33482" y1="70741" x2="36161" y2="69630"/>
                        <a14:backgroundMark x1="40625" y1="67037" x2="39286" y2="67037"/>
                        <a14:backgroundMark x1="37500" y1="71481" x2="37500" y2="71481"/>
                        <a14:backgroundMark x1="35714" y1="72593" x2="34375" y2="72963"/>
                        <a14:backgroundMark x1="37500" y1="72593" x2="37500" y2="72593"/>
                        <a14:backgroundMark x1="34375" y1="73704" x2="32589" y2="7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1956" y="3220475"/>
            <a:ext cx="1482624" cy="17870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0341" y="5399810"/>
            <a:ext cx="6928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/>
              <a:t>Мілана</a:t>
            </a:r>
            <a:r>
              <a:rPr lang="ru-RU" sz="2400" dirty="0"/>
              <a:t> запросила </a:t>
            </a:r>
            <a:r>
              <a:rPr lang="ru-RU" sz="2400" dirty="0" err="1"/>
              <a:t>найкращих</a:t>
            </a:r>
            <a:r>
              <a:rPr lang="ru-RU" sz="2400" dirty="0"/>
              <a:t> </a:t>
            </a:r>
            <a:r>
              <a:rPr lang="ru-RU" sz="2400" dirty="0" err="1"/>
              <a:t>друзів</a:t>
            </a:r>
            <a:r>
              <a:rPr lang="ru-RU" sz="2400" dirty="0"/>
              <a:t>:</a:t>
            </a:r>
            <a:endParaRPr lang="ru-RU" sz="2400" dirty="0"/>
          </a:p>
          <a:p>
            <a:pPr algn="ctr"/>
            <a:r>
              <a:rPr lang="ru-RU" sz="2400" dirty="0"/>
              <a:t>Клаву, Славу та Павла</a:t>
            </a:r>
            <a:endParaRPr lang="en-US" sz="24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4" t="1556" r="14511" b="-1556"/>
          <a:stretch>
            <a:fillRect/>
          </a:stretch>
        </p:blipFill>
        <p:spPr>
          <a:xfrm>
            <a:off x="3262763" y="2564872"/>
            <a:ext cx="1392668" cy="219162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0" r="15026"/>
          <a:stretch>
            <a:fillRect/>
          </a:stretch>
        </p:blipFill>
        <p:spPr>
          <a:xfrm>
            <a:off x="4303841" y="2595883"/>
            <a:ext cx="1392668" cy="237031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1" r="11521"/>
          <a:stretch>
            <a:fillRect/>
          </a:stretch>
        </p:blipFill>
        <p:spPr>
          <a:xfrm>
            <a:off x="5344918" y="3131964"/>
            <a:ext cx="1417794" cy="200799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1" b="99630" l="1786" r="99554">
                        <a14:foregroundMark x1="74554" y1="32222" x2="57589" y2="3333"/>
                        <a14:foregroundMark x1="57589" y1="3333" x2="57589" y2="3333"/>
                        <a14:foregroundMark x1="58929" y1="4444" x2="51339" y2="741"/>
                        <a14:foregroundMark x1="37946" y1="5926" x2="6696" y2="38148"/>
                        <a14:foregroundMark x1="11607" y1="32222" x2="2232" y2="64444"/>
                        <a14:foregroundMark x1="11607" y1="51852" x2="4911" y2="50000"/>
                        <a14:foregroundMark x1="38393" y1="58519" x2="20089" y2="59259"/>
                        <a14:foregroundMark x1="24107" y1="60370" x2="22321" y2="53333"/>
                        <a14:foregroundMark x1="42857" y1="57407" x2="54018" y2="51481"/>
                        <a14:foregroundMark x1="53571" y1="52593" x2="50000" y2="82222"/>
                        <a14:foregroundMark x1="51786" y1="83333" x2="58929" y2="99259"/>
                        <a14:foregroundMark x1="64286" y1="90370" x2="69196" y2="87037"/>
                        <a14:foregroundMark x1="97321" y1="56296" x2="99554" y2="50370"/>
                        <a14:foregroundMark x1="95536" y1="33704" x2="95536" y2="57407"/>
                        <a14:foregroundMark x1="30803" y1="74074" x2="26786" y2="72222"/>
                        <a14:foregroundMark x1="31356" y1="74329" x2="30803" y2="74074"/>
                        <a14:foregroundMark x1="33876" y1="75490" x2="32943" y2="75060"/>
                        <a14:foregroundMark x1="41518" y1="79259" x2="43304" y2="88889"/>
                        <a14:foregroundMark x1="50446" y1="78889" x2="52679" y2="87778"/>
                        <a14:foregroundMark x1="61607" y1="79259" x2="64286" y2="88148"/>
                        <a14:foregroundMark x1="62054" y1="71481" x2="58482" y2="58889"/>
                        <a14:foregroundMark x1="59375" y1="69259" x2="73661" y2="71111"/>
                        <a14:foregroundMark x1="67411" y1="65556" x2="72768" y2="65556"/>
                        <a14:foregroundMark x1="68304" y1="66296" x2="79911" y2="81111"/>
                        <a14:foregroundMark x1="69643" y1="67037" x2="80357" y2="81852"/>
                        <a14:foregroundMark x1="71875" y1="77407" x2="65179" y2="91111"/>
                        <a14:foregroundMark x1="69196" y1="79630" x2="70536" y2="94815"/>
                        <a14:foregroundMark x1="69196" y1="84815" x2="65625" y2="98519"/>
                        <a14:foregroundMark x1="59821" y1="93333" x2="62946" y2="99630"/>
                        <a14:foregroundMark x1="70982" y1="97037" x2="58929" y2="99259"/>
                        <a14:foregroundMark x1="71875" y1="97778" x2="66071" y2="98519"/>
                        <a14:foregroundMark x1="60268" y1="97037" x2="46429" y2="97037"/>
                        <a14:foregroundMark x1="52679" y1="92963" x2="44196" y2="99630"/>
                        <a14:foregroundMark x1="49107" y1="87407" x2="47768" y2="98519"/>
                        <a14:foregroundMark x1="49107" y1="86667" x2="45982" y2="96667"/>
                        <a14:foregroundMark x1="43216" y1="70414" x2="45982" y2="68519"/>
                        <a14:foregroundMark x1="41660" y1="71481" x2="42338" y2="71016"/>
                        <a14:foregroundMark x1="40037" y1="72593" x2="41660" y2="71481"/>
                        <a14:foregroundMark x1="37876" y1="74074" x2="40037" y2="72593"/>
                        <a14:foregroundMark x1="37436" y1="74376" x2="37876" y2="74074"/>
                        <a14:foregroundMark x1="35927" y1="75410" x2="36414" y2="75076"/>
                        <a14:foregroundMark x1="43304" y1="69259" x2="46429" y2="66296"/>
                        <a14:foregroundMark x1="40728" y1="72593" x2="40179" y2="73333"/>
                        <a14:foregroundMark x1="41553" y1="71481" x2="40728" y2="72593"/>
                        <a14:foregroundMark x1="42114" y1="70724" x2="41553" y2="71481"/>
                        <a14:foregroundMark x1="43750" y1="68519" x2="42773" y2="69836"/>
                        <a14:foregroundMark x1="67857" y1="32963" x2="80357" y2="2222"/>
                        <a14:foregroundMark x1="75000" y1="8519" x2="91518" y2="29259"/>
                        <a14:foregroundMark x1="80357" y1="20000" x2="74554" y2="12593"/>
                        <a14:foregroundMark x1="82589" y1="25926" x2="97321" y2="61481"/>
                        <a14:foregroundMark x1="93304" y1="54815" x2="76339" y2="38889"/>
                        <a14:foregroundMark x1="81696" y1="41852" x2="93304" y2="61852"/>
                        <a14:foregroundMark x1="93304" y1="61852" x2="93304" y2="61852"/>
                        <a14:foregroundMark x1="94196" y1="54815" x2="95089" y2="33704"/>
                        <a14:foregroundMark x1="95982" y1="30370" x2="97768" y2="37407"/>
                        <a14:foregroundMark x1="4018" y1="44815" x2="27679" y2="19630"/>
                        <a14:foregroundMark x1="27679" y1="19630" x2="29464" y2="18519"/>
                        <a14:foregroundMark x1="14732" y1="28519" x2="32589" y2="22963"/>
                        <a14:foregroundMark x1="31250" y1="28889" x2="11161" y2="45926"/>
                        <a14:foregroundMark x1="11161" y1="45926" x2="9821" y2="48889"/>
                        <a14:foregroundMark x1="19196" y1="40741" x2="7589" y2="56296"/>
                        <a14:foregroundMark x1="7589" y1="56296" x2="7589" y2="57407"/>
                        <a14:foregroundMark x1="3125" y1="53333" x2="55357" y2="54815"/>
                        <a14:foregroundMark x1="31696" y1="61481" x2="9821" y2="62963"/>
                        <a14:foregroundMark x1="26786" y1="58519" x2="26339" y2="65185"/>
                        <a14:foregroundMark x1="25893" y1="64074" x2="36607" y2="59259"/>
                        <a14:foregroundMark x1="35936" y1="60927" x2="39286" y2="58148"/>
                        <a14:foregroundMark x1="33036" y1="63333" x2="35118" y2="61606"/>
                        <a14:foregroundMark x1="36404" y1="61538" x2="39286" y2="60741"/>
                        <a14:foregroundMark x1="33929" y1="62222" x2="35300" y2="61843"/>
                        <a14:foregroundMark x1="31250" y1="63333" x2="21875" y2="67037"/>
                        <a14:foregroundMark x1="30804" y1="61852" x2="20089" y2="63704"/>
                        <a14:foregroundMark x1="60714" y1="54444" x2="88839" y2="63704"/>
                        <a14:foregroundMark x1="87500" y1="61111" x2="72768" y2="51111"/>
                        <a14:foregroundMark x1="71875" y1="57778" x2="76339" y2="63704"/>
                        <a14:foregroundMark x1="75000" y1="60370" x2="62946" y2="57407"/>
                        <a14:foregroundMark x1="65625" y1="61481" x2="69196" y2="68148"/>
                        <a14:foregroundMark x1="46875" y1="63333" x2="46875" y2="60000"/>
                        <a14:foregroundMark x1="45982" y1="17407" x2="61607" y2="2593"/>
                        <a14:foregroundMark x1="75893" y1="13704" x2="95089" y2="36667"/>
                        <a14:foregroundMark x1="59375" y1="20370" x2="19196" y2="15185"/>
                        <a14:foregroundMark x1="45982" y1="79630" x2="54911" y2="96296"/>
                        <a14:foregroundMark x1="58482" y1="90000" x2="49107" y2="97037"/>
                        <a14:foregroundMark x1="37946" y1="99630" x2="37946" y2="99630"/>
                        <a14:foregroundMark x1="57143" y1="98889" x2="47321" y2="98519"/>
                        <a14:foregroundMark x1="44643" y1="97407" x2="52232" y2="85185"/>
                        <a14:foregroundMark x1="60268" y1="88148" x2="66071" y2="99259"/>
                        <a14:foregroundMark x1="73661" y1="80000" x2="79464" y2="58148"/>
                        <a14:foregroundMark x1="91518" y1="51852" x2="96875" y2="67407"/>
                        <a14:foregroundMark x1="98661" y1="60741" x2="97768" y2="54074"/>
                        <a14:foregroundMark x1="95982" y1="54444" x2="75000" y2="62222"/>
                        <a14:foregroundMark x1="87500" y1="54815" x2="85714" y2="38148"/>
                        <a14:foregroundMark x1="86161" y1="37037" x2="67857" y2="5556"/>
                        <a14:foregroundMark x1="67857" y1="5556" x2="45089" y2="2963"/>
                        <a14:foregroundMark x1="45089" y1="2963" x2="39286" y2="4815"/>
                        <a14:foregroundMark x1="47768" y1="6667" x2="45982" y2="2963"/>
                        <a14:foregroundMark x1="54464" y1="3333" x2="66518" y2="2222"/>
                        <a14:foregroundMark x1="49554" y1="6296" x2="57143" y2="741"/>
                        <a14:foregroundMark x1="52232" y1="2222" x2="33482" y2="2963"/>
                        <a14:foregroundMark x1="39286" y1="3704" x2="25000" y2="14815"/>
                        <a14:foregroundMark x1="32143" y1="7037" x2="17411" y2="17778"/>
                        <a14:foregroundMark x1="30357" y1="9630" x2="19196" y2="24074"/>
                        <a14:foregroundMark x1="23661" y1="22222" x2="16964" y2="36296"/>
                        <a14:foregroundMark x1="22768" y1="37407" x2="10268" y2="47778"/>
                        <a14:foregroundMark x1="11161" y1="50741" x2="9375" y2="55556"/>
                        <a14:foregroundMark x1="61607" y1="6296" x2="73661" y2="741"/>
                        <a14:foregroundMark x1="70536" y1="2963" x2="70982" y2="17778"/>
                        <a14:foregroundMark x1="79464" y1="12963" x2="83036" y2="25926"/>
                        <a14:foregroundMark x1="83482" y1="33333" x2="79464" y2="41111"/>
                        <a14:foregroundMark x1="84375" y1="36296" x2="65625" y2="40370"/>
                        <a14:foregroundMark x1="73214" y1="40000" x2="65179" y2="44074"/>
                        <a14:foregroundMark x1="70536" y1="45926" x2="56250" y2="43704"/>
                        <a14:foregroundMark x1="70982" y1="42593" x2="55804" y2="38519"/>
                        <a14:foregroundMark x1="52232" y1="44074" x2="35268" y2="46667"/>
                        <a14:foregroundMark x1="45536" y1="43704" x2="16071" y2="43333"/>
                        <a14:foregroundMark x1="33036" y1="34815" x2="20982" y2="40741"/>
                        <a14:foregroundMark x1="44196" y1="53333" x2="42411" y2="56296"/>
                        <a14:foregroundMark x1="75446" y1="58519" x2="73214" y2="45556"/>
                        <a14:foregroundMark x1="79018" y1="57037" x2="84821" y2="67407"/>
                        <a14:foregroundMark x1="92411" y1="60000" x2="95982" y2="47778"/>
                        <a14:foregroundMark x1="96429" y1="45926" x2="97321" y2="59259"/>
                        <a14:foregroundMark x1="39286" y1="59259" x2="26786" y2="61111"/>
                        <a14:foregroundMark x1="37054" y1="79259" x2="30804" y2="75926"/>
                        <a14:foregroundMark x1="66964" y1="91481" x2="79464" y2="83704"/>
                        <a14:foregroundMark x1="67411" y1="87778" x2="83036" y2="77778"/>
                        <a14:foregroundMark x1="76786" y1="78519" x2="79464" y2="71481"/>
                        <a14:foregroundMark x1="75000" y1="75926" x2="74554" y2="69630"/>
                        <a14:backgroundMark x1="33482" y1="70741" x2="36161" y2="69630"/>
                        <a14:backgroundMark x1="40625" y1="67037" x2="39286" y2="67037"/>
                        <a14:backgroundMark x1="37500" y1="71481" x2="37500" y2="71481"/>
                        <a14:backgroundMark x1="35714" y1="72593" x2="34375" y2="72963"/>
                        <a14:backgroundMark x1="37500" y1="72593" x2="37500" y2="72593"/>
                        <a14:backgroundMark x1="34375" y1="73704" x2="32589" y2="7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0724" y="2487970"/>
            <a:ext cx="1919982" cy="231426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36451" y="5630774"/>
            <a:ext cx="6928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Клава </a:t>
            </a:r>
            <a:r>
              <a:rPr lang="ru-RU" sz="2400" dirty="0" err="1"/>
              <a:t>Мілані</a:t>
            </a:r>
            <a:r>
              <a:rPr lang="ru-RU" sz="2400" dirty="0"/>
              <a:t> </a:t>
            </a:r>
            <a:r>
              <a:rPr lang="ru-RU" sz="2400" dirty="0" err="1"/>
              <a:t>подарувала</a:t>
            </a:r>
            <a:r>
              <a:rPr lang="ru-RU" sz="2400" dirty="0"/>
              <a:t> ляльку.</a:t>
            </a:r>
            <a:endParaRPr lang="en-US" sz="2400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4" t="1556" r="14511" b="-1556"/>
          <a:stretch>
            <a:fillRect/>
          </a:stretch>
        </p:blipFill>
        <p:spPr>
          <a:xfrm>
            <a:off x="4236495" y="2273498"/>
            <a:ext cx="1778458" cy="279874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5" r="7034"/>
          <a:stretch>
            <a:fillRect/>
          </a:stretch>
        </p:blipFill>
        <p:spPr>
          <a:xfrm rot="20834010">
            <a:off x="3966023" y="3049357"/>
            <a:ext cx="958526" cy="114325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1" b="99630" l="1786" r="99554">
                        <a14:foregroundMark x1="74554" y1="32222" x2="57589" y2="3333"/>
                        <a14:foregroundMark x1="57589" y1="3333" x2="57589" y2="3333"/>
                        <a14:foregroundMark x1="58929" y1="4444" x2="51339" y2="741"/>
                        <a14:foregroundMark x1="37946" y1="5926" x2="6696" y2="38148"/>
                        <a14:foregroundMark x1="11607" y1="32222" x2="2232" y2="64444"/>
                        <a14:foregroundMark x1="11607" y1="51852" x2="4911" y2="50000"/>
                        <a14:foregroundMark x1="38393" y1="58519" x2="20089" y2="59259"/>
                        <a14:foregroundMark x1="24107" y1="60370" x2="22321" y2="53333"/>
                        <a14:foregroundMark x1="42857" y1="57407" x2="54018" y2="51481"/>
                        <a14:foregroundMark x1="53571" y1="52593" x2="50000" y2="82222"/>
                        <a14:foregroundMark x1="51786" y1="83333" x2="58929" y2="99259"/>
                        <a14:foregroundMark x1="64286" y1="90370" x2="69196" y2="87037"/>
                        <a14:foregroundMark x1="97321" y1="56296" x2="99554" y2="50370"/>
                        <a14:foregroundMark x1="95536" y1="33704" x2="95536" y2="57407"/>
                        <a14:foregroundMark x1="30803" y1="74074" x2="26786" y2="72222"/>
                        <a14:foregroundMark x1="31356" y1="74329" x2="30803" y2="74074"/>
                        <a14:foregroundMark x1="33876" y1="75490" x2="32943" y2="75060"/>
                        <a14:foregroundMark x1="41518" y1="79259" x2="43304" y2="88889"/>
                        <a14:foregroundMark x1="50446" y1="78889" x2="52679" y2="87778"/>
                        <a14:foregroundMark x1="61607" y1="79259" x2="64286" y2="88148"/>
                        <a14:foregroundMark x1="62054" y1="71481" x2="58482" y2="58889"/>
                        <a14:foregroundMark x1="59375" y1="69259" x2="73661" y2="71111"/>
                        <a14:foregroundMark x1="67411" y1="65556" x2="72768" y2="65556"/>
                        <a14:foregroundMark x1="68304" y1="66296" x2="79911" y2="81111"/>
                        <a14:foregroundMark x1="69643" y1="67037" x2="80357" y2="81852"/>
                        <a14:foregroundMark x1="71875" y1="77407" x2="65179" y2="91111"/>
                        <a14:foregroundMark x1="69196" y1="79630" x2="70536" y2="94815"/>
                        <a14:foregroundMark x1="69196" y1="84815" x2="65625" y2="98519"/>
                        <a14:foregroundMark x1="59821" y1="93333" x2="62946" y2="99630"/>
                        <a14:foregroundMark x1="70982" y1="97037" x2="58929" y2="99259"/>
                        <a14:foregroundMark x1="71875" y1="97778" x2="66071" y2="98519"/>
                        <a14:foregroundMark x1="60268" y1="97037" x2="46429" y2="97037"/>
                        <a14:foregroundMark x1="52679" y1="92963" x2="44196" y2="99630"/>
                        <a14:foregroundMark x1="49107" y1="87407" x2="47768" y2="98519"/>
                        <a14:foregroundMark x1="49107" y1="86667" x2="45982" y2="96667"/>
                        <a14:foregroundMark x1="43216" y1="70414" x2="45982" y2="68519"/>
                        <a14:foregroundMark x1="41660" y1="71481" x2="42338" y2="71016"/>
                        <a14:foregroundMark x1="40037" y1="72593" x2="41660" y2="71481"/>
                        <a14:foregroundMark x1="37876" y1="74074" x2="40037" y2="72593"/>
                        <a14:foregroundMark x1="37436" y1="74376" x2="37876" y2="74074"/>
                        <a14:foregroundMark x1="35927" y1="75410" x2="36414" y2="75076"/>
                        <a14:foregroundMark x1="43304" y1="69259" x2="46429" y2="66296"/>
                        <a14:foregroundMark x1="40728" y1="72593" x2="40179" y2="73333"/>
                        <a14:foregroundMark x1="41553" y1="71481" x2="40728" y2="72593"/>
                        <a14:foregroundMark x1="42114" y1="70724" x2="41553" y2="71481"/>
                        <a14:foregroundMark x1="43750" y1="68519" x2="42773" y2="69836"/>
                        <a14:foregroundMark x1="67857" y1="32963" x2="80357" y2="2222"/>
                        <a14:foregroundMark x1="75000" y1="8519" x2="91518" y2="29259"/>
                        <a14:foregroundMark x1="80357" y1="20000" x2="74554" y2="12593"/>
                        <a14:foregroundMark x1="82589" y1="25926" x2="97321" y2="61481"/>
                        <a14:foregroundMark x1="93304" y1="54815" x2="76339" y2="38889"/>
                        <a14:foregroundMark x1="81696" y1="41852" x2="93304" y2="61852"/>
                        <a14:foregroundMark x1="93304" y1="61852" x2="93304" y2="61852"/>
                        <a14:foregroundMark x1="94196" y1="54815" x2="95089" y2="33704"/>
                        <a14:foregroundMark x1="95982" y1="30370" x2="97768" y2="37407"/>
                        <a14:foregroundMark x1="4018" y1="44815" x2="27679" y2="19630"/>
                        <a14:foregroundMark x1="27679" y1="19630" x2="29464" y2="18519"/>
                        <a14:foregroundMark x1="14732" y1="28519" x2="32589" y2="22963"/>
                        <a14:foregroundMark x1="31250" y1="28889" x2="11161" y2="45926"/>
                        <a14:foregroundMark x1="11161" y1="45926" x2="9821" y2="48889"/>
                        <a14:foregroundMark x1="19196" y1="40741" x2="7589" y2="56296"/>
                        <a14:foregroundMark x1="7589" y1="56296" x2="7589" y2="57407"/>
                        <a14:foregroundMark x1="3125" y1="53333" x2="55357" y2="54815"/>
                        <a14:foregroundMark x1="31696" y1="61481" x2="9821" y2="62963"/>
                        <a14:foregroundMark x1="26786" y1="58519" x2="26339" y2="65185"/>
                        <a14:foregroundMark x1="25893" y1="64074" x2="36607" y2="59259"/>
                        <a14:foregroundMark x1="35936" y1="60927" x2="39286" y2="58148"/>
                        <a14:foregroundMark x1="33036" y1="63333" x2="35118" y2="61606"/>
                        <a14:foregroundMark x1="36404" y1="61538" x2="39286" y2="60741"/>
                        <a14:foregroundMark x1="33929" y1="62222" x2="35300" y2="61843"/>
                        <a14:foregroundMark x1="31250" y1="63333" x2="21875" y2="67037"/>
                        <a14:foregroundMark x1="30804" y1="61852" x2="20089" y2="63704"/>
                        <a14:foregroundMark x1="60714" y1="54444" x2="88839" y2="63704"/>
                        <a14:foregroundMark x1="87500" y1="61111" x2="72768" y2="51111"/>
                        <a14:foregroundMark x1="71875" y1="57778" x2="76339" y2="63704"/>
                        <a14:foregroundMark x1="75000" y1="60370" x2="62946" y2="57407"/>
                        <a14:foregroundMark x1="65625" y1="61481" x2="69196" y2="68148"/>
                        <a14:foregroundMark x1="46875" y1="63333" x2="46875" y2="60000"/>
                        <a14:foregroundMark x1="45982" y1="17407" x2="61607" y2="2593"/>
                        <a14:foregroundMark x1="75893" y1="13704" x2="95089" y2="36667"/>
                        <a14:foregroundMark x1="59375" y1="20370" x2="19196" y2="15185"/>
                        <a14:foregroundMark x1="45982" y1="79630" x2="54911" y2="96296"/>
                        <a14:foregroundMark x1="58482" y1="90000" x2="49107" y2="97037"/>
                        <a14:foregroundMark x1="37946" y1="99630" x2="37946" y2="99630"/>
                        <a14:foregroundMark x1="57143" y1="98889" x2="47321" y2="98519"/>
                        <a14:foregroundMark x1="44643" y1="97407" x2="52232" y2="85185"/>
                        <a14:foregroundMark x1="60268" y1="88148" x2="66071" y2="99259"/>
                        <a14:foregroundMark x1="73661" y1="80000" x2="79464" y2="58148"/>
                        <a14:foregroundMark x1="91518" y1="51852" x2="96875" y2="67407"/>
                        <a14:foregroundMark x1="98661" y1="60741" x2="97768" y2="54074"/>
                        <a14:foregroundMark x1="95982" y1="54444" x2="75000" y2="62222"/>
                        <a14:foregroundMark x1="87500" y1="54815" x2="85714" y2="38148"/>
                        <a14:foregroundMark x1="86161" y1="37037" x2="67857" y2="5556"/>
                        <a14:foregroundMark x1="67857" y1="5556" x2="45089" y2="2963"/>
                        <a14:foregroundMark x1="45089" y1="2963" x2="39286" y2="4815"/>
                        <a14:foregroundMark x1="47768" y1="6667" x2="45982" y2="2963"/>
                        <a14:foregroundMark x1="54464" y1="3333" x2="66518" y2="2222"/>
                        <a14:foregroundMark x1="49554" y1="6296" x2="57143" y2="741"/>
                        <a14:foregroundMark x1="52232" y1="2222" x2="33482" y2="2963"/>
                        <a14:foregroundMark x1="39286" y1="3704" x2="25000" y2="14815"/>
                        <a14:foregroundMark x1="32143" y1="7037" x2="17411" y2="17778"/>
                        <a14:foregroundMark x1="30357" y1="9630" x2="19196" y2="24074"/>
                        <a14:foregroundMark x1="23661" y1="22222" x2="16964" y2="36296"/>
                        <a14:foregroundMark x1="22768" y1="37407" x2="10268" y2="47778"/>
                        <a14:foregroundMark x1="11161" y1="50741" x2="9375" y2="55556"/>
                        <a14:foregroundMark x1="61607" y1="6296" x2="73661" y2="741"/>
                        <a14:foregroundMark x1="70536" y1="2963" x2="70982" y2="17778"/>
                        <a14:foregroundMark x1="79464" y1="12963" x2="83036" y2="25926"/>
                        <a14:foregroundMark x1="83482" y1="33333" x2="79464" y2="41111"/>
                        <a14:foregroundMark x1="84375" y1="36296" x2="65625" y2="40370"/>
                        <a14:foregroundMark x1="73214" y1="40000" x2="65179" y2="44074"/>
                        <a14:foregroundMark x1="70536" y1="45926" x2="56250" y2="43704"/>
                        <a14:foregroundMark x1="70982" y1="42593" x2="55804" y2="38519"/>
                        <a14:foregroundMark x1="52232" y1="44074" x2="35268" y2="46667"/>
                        <a14:foregroundMark x1="45536" y1="43704" x2="16071" y2="43333"/>
                        <a14:foregroundMark x1="33036" y1="34815" x2="20982" y2="40741"/>
                        <a14:foregroundMark x1="44196" y1="53333" x2="42411" y2="56296"/>
                        <a14:foregroundMark x1="75446" y1="58519" x2="73214" y2="45556"/>
                        <a14:foregroundMark x1="79018" y1="57037" x2="84821" y2="67407"/>
                        <a14:foregroundMark x1="92411" y1="60000" x2="95982" y2="47778"/>
                        <a14:foregroundMark x1="96429" y1="45926" x2="97321" y2="59259"/>
                        <a14:foregroundMark x1="39286" y1="59259" x2="26786" y2="61111"/>
                        <a14:foregroundMark x1="37054" y1="79259" x2="30804" y2="75926"/>
                        <a14:foregroundMark x1="66964" y1="91481" x2="79464" y2="83704"/>
                        <a14:foregroundMark x1="67411" y1="87778" x2="83036" y2="77778"/>
                        <a14:foregroundMark x1="76786" y1="78519" x2="79464" y2="71481"/>
                        <a14:foregroundMark x1="75000" y1="75926" x2="74554" y2="69630"/>
                        <a14:backgroundMark x1="33482" y1="70741" x2="36161" y2="69630"/>
                        <a14:backgroundMark x1="40625" y1="67037" x2="39286" y2="67037"/>
                        <a14:backgroundMark x1="37500" y1="71481" x2="37500" y2="71481"/>
                        <a14:backgroundMark x1="35714" y1="72593" x2="34375" y2="72963"/>
                        <a14:backgroundMark x1="37500" y1="72593" x2="37500" y2="72593"/>
                        <a14:backgroundMark x1="34375" y1="73704" x2="32589" y2="7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0724" y="2487970"/>
            <a:ext cx="1919982" cy="231426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84773" y="5620957"/>
            <a:ext cx="6928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Слава </a:t>
            </a:r>
            <a:r>
              <a:rPr lang="ru-RU" sz="2400" dirty="0" err="1"/>
              <a:t>Мілані</a:t>
            </a:r>
            <a:r>
              <a:rPr lang="ru-RU" sz="2400" dirty="0"/>
              <a:t> </a:t>
            </a:r>
            <a:r>
              <a:rPr lang="ru-RU" sz="2400" dirty="0" err="1"/>
              <a:t>подарував</a:t>
            </a:r>
            <a:r>
              <a:rPr lang="ru-RU" sz="2400" dirty="0"/>
              <a:t> </a:t>
            </a:r>
            <a:r>
              <a:rPr lang="ru-RU" sz="2400" dirty="0" err="1"/>
              <a:t>фломастери</a:t>
            </a:r>
            <a:r>
              <a:rPr lang="ru-RU" sz="2400" dirty="0"/>
              <a:t>.</a:t>
            </a:r>
            <a:endParaRPr lang="en-US" sz="2400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2" b="3882"/>
          <a:stretch>
            <a:fillRect/>
          </a:stretch>
        </p:blipFill>
        <p:spPr>
          <a:xfrm>
            <a:off x="4236495" y="2273498"/>
            <a:ext cx="1778458" cy="279874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17" r="-7994"/>
          <a:stretch>
            <a:fillRect/>
          </a:stretch>
        </p:blipFill>
        <p:spPr>
          <a:xfrm rot="20834010">
            <a:off x="3885142" y="3365591"/>
            <a:ext cx="1127528" cy="99331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1" b="99630" l="1786" r="99554">
                        <a14:foregroundMark x1="74554" y1="32222" x2="57589" y2="3333"/>
                        <a14:foregroundMark x1="57589" y1="3333" x2="57589" y2="3333"/>
                        <a14:foregroundMark x1="58929" y1="4444" x2="51339" y2="741"/>
                        <a14:foregroundMark x1="37946" y1="5926" x2="6696" y2="38148"/>
                        <a14:foregroundMark x1="11607" y1="32222" x2="2232" y2="64444"/>
                        <a14:foregroundMark x1="11607" y1="51852" x2="4911" y2="50000"/>
                        <a14:foregroundMark x1="38393" y1="58519" x2="20089" y2="59259"/>
                        <a14:foregroundMark x1="24107" y1="60370" x2="22321" y2="53333"/>
                        <a14:foregroundMark x1="42857" y1="57407" x2="54018" y2="51481"/>
                        <a14:foregroundMark x1="53571" y1="52593" x2="50000" y2="82222"/>
                        <a14:foregroundMark x1="51786" y1="83333" x2="58929" y2="99259"/>
                        <a14:foregroundMark x1="64286" y1="90370" x2="69196" y2="87037"/>
                        <a14:foregroundMark x1="97321" y1="56296" x2="99554" y2="50370"/>
                        <a14:foregroundMark x1="95536" y1="33704" x2="95536" y2="57407"/>
                        <a14:foregroundMark x1="30803" y1="74074" x2="26786" y2="72222"/>
                        <a14:foregroundMark x1="31356" y1="74329" x2="30803" y2="74074"/>
                        <a14:foregroundMark x1="33876" y1="75490" x2="32943" y2="75060"/>
                        <a14:foregroundMark x1="41518" y1="79259" x2="43304" y2="88889"/>
                        <a14:foregroundMark x1="50446" y1="78889" x2="52679" y2="87778"/>
                        <a14:foregroundMark x1="61607" y1="79259" x2="64286" y2="88148"/>
                        <a14:foregroundMark x1="62054" y1="71481" x2="58482" y2="58889"/>
                        <a14:foregroundMark x1="59375" y1="69259" x2="73661" y2="71111"/>
                        <a14:foregroundMark x1="67411" y1="65556" x2="72768" y2="65556"/>
                        <a14:foregroundMark x1="68304" y1="66296" x2="79911" y2="81111"/>
                        <a14:foregroundMark x1="69643" y1="67037" x2="80357" y2="81852"/>
                        <a14:foregroundMark x1="71875" y1="77407" x2="65179" y2="91111"/>
                        <a14:foregroundMark x1="69196" y1="79630" x2="70536" y2="94815"/>
                        <a14:foregroundMark x1="69196" y1="84815" x2="65625" y2="98519"/>
                        <a14:foregroundMark x1="59821" y1="93333" x2="62946" y2="99630"/>
                        <a14:foregroundMark x1="70982" y1="97037" x2="58929" y2="99259"/>
                        <a14:foregroundMark x1="71875" y1="97778" x2="66071" y2="98519"/>
                        <a14:foregroundMark x1="60268" y1="97037" x2="46429" y2="97037"/>
                        <a14:foregroundMark x1="52679" y1="92963" x2="44196" y2="99630"/>
                        <a14:foregroundMark x1="49107" y1="87407" x2="47768" y2="98519"/>
                        <a14:foregroundMark x1="49107" y1="86667" x2="45982" y2="96667"/>
                        <a14:foregroundMark x1="43216" y1="70414" x2="45982" y2="68519"/>
                        <a14:foregroundMark x1="41660" y1="71481" x2="42338" y2="71016"/>
                        <a14:foregroundMark x1="40037" y1="72593" x2="41660" y2="71481"/>
                        <a14:foregroundMark x1="37876" y1="74074" x2="40037" y2="72593"/>
                        <a14:foregroundMark x1="37436" y1="74376" x2="37876" y2="74074"/>
                        <a14:foregroundMark x1="35927" y1="75410" x2="36414" y2="75076"/>
                        <a14:foregroundMark x1="43304" y1="69259" x2="46429" y2="66296"/>
                        <a14:foregroundMark x1="40728" y1="72593" x2="40179" y2="73333"/>
                        <a14:foregroundMark x1="41553" y1="71481" x2="40728" y2="72593"/>
                        <a14:foregroundMark x1="42114" y1="70724" x2="41553" y2="71481"/>
                        <a14:foregroundMark x1="43750" y1="68519" x2="42773" y2="69836"/>
                        <a14:foregroundMark x1="67857" y1="32963" x2="80357" y2="2222"/>
                        <a14:foregroundMark x1="75000" y1="8519" x2="91518" y2="29259"/>
                        <a14:foregroundMark x1="80357" y1="20000" x2="74554" y2="12593"/>
                        <a14:foregroundMark x1="82589" y1="25926" x2="97321" y2="61481"/>
                        <a14:foregroundMark x1="93304" y1="54815" x2="76339" y2="38889"/>
                        <a14:foregroundMark x1="81696" y1="41852" x2="93304" y2="61852"/>
                        <a14:foregroundMark x1="93304" y1="61852" x2="93304" y2="61852"/>
                        <a14:foregroundMark x1="94196" y1="54815" x2="95089" y2="33704"/>
                        <a14:foregroundMark x1="95982" y1="30370" x2="97768" y2="37407"/>
                        <a14:foregroundMark x1="4018" y1="44815" x2="27679" y2="19630"/>
                        <a14:foregroundMark x1="27679" y1="19630" x2="29464" y2="18519"/>
                        <a14:foregroundMark x1="14732" y1="28519" x2="32589" y2="22963"/>
                        <a14:foregroundMark x1="31250" y1="28889" x2="11161" y2="45926"/>
                        <a14:foregroundMark x1="11161" y1="45926" x2="9821" y2="48889"/>
                        <a14:foregroundMark x1="19196" y1="40741" x2="7589" y2="56296"/>
                        <a14:foregroundMark x1="7589" y1="56296" x2="7589" y2="57407"/>
                        <a14:foregroundMark x1="3125" y1="53333" x2="55357" y2="54815"/>
                        <a14:foregroundMark x1="31696" y1="61481" x2="9821" y2="62963"/>
                        <a14:foregroundMark x1="26786" y1="58519" x2="26339" y2="65185"/>
                        <a14:foregroundMark x1="25893" y1="64074" x2="36607" y2="59259"/>
                        <a14:foregroundMark x1="35936" y1="60927" x2="39286" y2="58148"/>
                        <a14:foregroundMark x1="33036" y1="63333" x2="35118" y2="61606"/>
                        <a14:foregroundMark x1="36404" y1="61538" x2="39286" y2="60741"/>
                        <a14:foregroundMark x1="33929" y1="62222" x2="35300" y2="61843"/>
                        <a14:foregroundMark x1="31250" y1="63333" x2="21875" y2="67037"/>
                        <a14:foregroundMark x1="30804" y1="61852" x2="20089" y2="63704"/>
                        <a14:foregroundMark x1="60714" y1="54444" x2="88839" y2="63704"/>
                        <a14:foregroundMark x1="87500" y1="61111" x2="72768" y2="51111"/>
                        <a14:foregroundMark x1="71875" y1="57778" x2="76339" y2="63704"/>
                        <a14:foregroundMark x1="75000" y1="60370" x2="62946" y2="57407"/>
                        <a14:foregroundMark x1="65625" y1="61481" x2="69196" y2="68148"/>
                        <a14:foregroundMark x1="46875" y1="63333" x2="46875" y2="60000"/>
                        <a14:foregroundMark x1="45982" y1="17407" x2="61607" y2="2593"/>
                        <a14:foregroundMark x1="75893" y1="13704" x2="95089" y2="36667"/>
                        <a14:foregroundMark x1="59375" y1="20370" x2="19196" y2="15185"/>
                        <a14:foregroundMark x1="45982" y1="79630" x2="54911" y2="96296"/>
                        <a14:foregroundMark x1="58482" y1="90000" x2="49107" y2="97037"/>
                        <a14:foregroundMark x1="37946" y1="99630" x2="37946" y2="99630"/>
                        <a14:foregroundMark x1="57143" y1="98889" x2="47321" y2="98519"/>
                        <a14:foregroundMark x1="44643" y1="97407" x2="52232" y2="85185"/>
                        <a14:foregroundMark x1="60268" y1="88148" x2="66071" y2="99259"/>
                        <a14:foregroundMark x1="73661" y1="80000" x2="79464" y2="58148"/>
                        <a14:foregroundMark x1="91518" y1="51852" x2="96875" y2="67407"/>
                        <a14:foregroundMark x1="98661" y1="60741" x2="97768" y2="54074"/>
                        <a14:foregroundMark x1="95982" y1="54444" x2="75000" y2="62222"/>
                        <a14:foregroundMark x1="87500" y1="54815" x2="85714" y2="38148"/>
                        <a14:foregroundMark x1="86161" y1="37037" x2="67857" y2="5556"/>
                        <a14:foregroundMark x1="67857" y1="5556" x2="45089" y2="2963"/>
                        <a14:foregroundMark x1="45089" y1="2963" x2="39286" y2="4815"/>
                        <a14:foregroundMark x1="47768" y1="6667" x2="45982" y2="2963"/>
                        <a14:foregroundMark x1="54464" y1="3333" x2="66518" y2="2222"/>
                        <a14:foregroundMark x1="49554" y1="6296" x2="57143" y2="741"/>
                        <a14:foregroundMark x1="52232" y1="2222" x2="33482" y2="2963"/>
                        <a14:foregroundMark x1="39286" y1="3704" x2="25000" y2="14815"/>
                        <a14:foregroundMark x1="32143" y1="7037" x2="17411" y2="17778"/>
                        <a14:foregroundMark x1="30357" y1="9630" x2="19196" y2="24074"/>
                        <a14:foregroundMark x1="23661" y1="22222" x2="16964" y2="36296"/>
                        <a14:foregroundMark x1="22768" y1="37407" x2="10268" y2="47778"/>
                        <a14:foregroundMark x1="11161" y1="50741" x2="9375" y2="55556"/>
                        <a14:foregroundMark x1="61607" y1="6296" x2="73661" y2="741"/>
                        <a14:foregroundMark x1="70536" y1="2963" x2="70982" y2="17778"/>
                        <a14:foregroundMark x1="79464" y1="12963" x2="83036" y2="25926"/>
                        <a14:foregroundMark x1="83482" y1="33333" x2="79464" y2="41111"/>
                        <a14:foregroundMark x1="84375" y1="36296" x2="65625" y2="40370"/>
                        <a14:foregroundMark x1="73214" y1="40000" x2="65179" y2="44074"/>
                        <a14:foregroundMark x1="70536" y1="45926" x2="56250" y2="43704"/>
                        <a14:foregroundMark x1="70982" y1="42593" x2="55804" y2="38519"/>
                        <a14:foregroundMark x1="52232" y1="44074" x2="35268" y2="46667"/>
                        <a14:foregroundMark x1="45536" y1="43704" x2="16071" y2="43333"/>
                        <a14:foregroundMark x1="33036" y1="34815" x2="20982" y2="40741"/>
                        <a14:foregroundMark x1="44196" y1="53333" x2="42411" y2="56296"/>
                        <a14:foregroundMark x1="75446" y1="58519" x2="73214" y2="45556"/>
                        <a14:foregroundMark x1="79018" y1="57037" x2="84821" y2="67407"/>
                        <a14:foregroundMark x1="92411" y1="60000" x2="95982" y2="47778"/>
                        <a14:foregroundMark x1="96429" y1="45926" x2="97321" y2="59259"/>
                        <a14:foregroundMark x1="39286" y1="59259" x2="26786" y2="61111"/>
                        <a14:foregroundMark x1="37054" y1="79259" x2="30804" y2="75926"/>
                        <a14:foregroundMark x1="66964" y1="91481" x2="79464" y2="83704"/>
                        <a14:foregroundMark x1="67411" y1="87778" x2="83036" y2="77778"/>
                        <a14:foregroundMark x1="76786" y1="78519" x2="79464" y2="71481"/>
                        <a14:foregroundMark x1="75000" y1="75926" x2="74554" y2="69630"/>
                        <a14:backgroundMark x1="33482" y1="70741" x2="36161" y2="69630"/>
                        <a14:backgroundMark x1="40625" y1="67037" x2="39286" y2="67037"/>
                        <a14:backgroundMark x1="37500" y1="71481" x2="37500" y2="71481"/>
                        <a14:backgroundMark x1="35714" y1="72593" x2="34375" y2="72963"/>
                        <a14:backgroundMark x1="37500" y1="72593" x2="37500" y2="72593"/>
                        <a14:backgroundMark x1="34375" y1="73704" x2="32589" y2="7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0724" y="2487970"/>
            <a:ext cx="1919982" cy="231426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933229" y="5613853"/>
            <a:ext cx="692881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Павло </a:t>
            </a:r>
            <a:r>
              <a:rPr lang="ru-RU" sz="2400" dirty="0" err="1"/>
              <a:t>Мілан</a:t>
            </a:r>
            <a:r>
              <a:rPr lang="uk-UA" sz="2400" dirty="0" err="1"/>
              <a:t>і</a:t>
            </a:r>
            <a:r>
              <a:rPr lang="ru-RU" sz="2400" dirty="0"/>
              <a:t> </a:t>
            </a:r>
            <a:r>
              <a:rPr lang="ru-RU" sz="2400" dirty="0" err="1"/>
              <a:t>подарував</a:t>
            </a:r>
            <a:r>
              <a:rPr lang="ru-RU" sz="2400" dirty="0"/>
              <a:t> глобус.</a:t>
            </a:r>
            <a:endParaRPr lang="en-US" sz="2400" dirty="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" r="4943"/>
          <a:stretch>
            <a:fillRect/>
          </a:stretch>
        </p:blipFill>
        <p:spPr>
          <a:xfrm>
            <a:off x="4275450" y="2396174"/>
            <a:ext cx="1564554" cy="246212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2" b="5952"/>
          <a:stretch>
            <a:fillRect/>
          </a:stretch>
        </p:blipFill>
        <p:spPr>
          <a:xfrm rot="20834010">
            <a:off x="3814100" y="3242915"/>
            <a:ext cx="1127528" cy="99331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1" b="99630" l="1786" r="99554">
                        <a14:foregroundMark x1="74554" y1="32222" x2="57589" y2="3333"/>
                        <a14:foregroundMark x1="57589" y1="3333" x2="57589" y2="3333"/>
                        <a14:foregroundMark x1="58929" y1="4444" x2="51339" y2="741"/>
                        <a14:foregroundMark x1="37946" y1="5926" x2="6696" y2="38148"/>
                        <a14:foregroundMark x1="11607" y1="32222" x2="2232" y2="64444"/>
                        <a14:foregroundMark x1="11607" y1="51852" x2="4911" y2="50000"/>
                        <a14:foregroundMark x1="38393" y1="58519" x2="20089" y2="59259"/>
                        <a14:foregroundMark x1="24107" y1="60370" x2="22321" y2="53333"/>
                        <a14:foregroundMark x1="42857" y1="57407" x2="54018" y2="51481"/>
                        <a14:foregroundMark x1="53571" y1="52593" x2="50000" y2="82222"/>
                        <a14:foregroundMark x1="51786" y1="83333" x2="58929" y2="99259"/>
                        <a14:foregroundMark x1="64286" y1="90370" x2="69196" y2="87037"/>
                        <a14:foregroundMark x1="97321" y1="56296" x2="99554" y2="50370"/>
                        <a14:foregroundMark x1="95536" y1="33704" x2="95536" y2="57407"/>
                        <a14:foregroundMark x1="30803" y1="74074" x2="26786" y2="72222"/>
                        <a14:foregroundMark x1="31356" y1="74329" x2="30803" y2="74074"/>
                        <a14:foregroundMark x1="33876" y1="75490" x2="32943" y2="75060"/>
                        <a14:foregroundMark x1="41518" y1="79259" x2="43304" y2="88889"/>
                        <a14:foregroundMark x1="50446" y1="78889" x2="52679" y2="87778"/>
                        <a14:foregroundMark x1="61607" y1="79259" x2="64286" y2="88148"/>
                        <a14:foregroundMark x1="62054" y1="71481" x2="58482" y2="58889"/>
                        <a14:foregroundMark x1="59375" y1="69259" x2="73661" y2="71111"/>
                        <a14:foregroundMark x1="67411" y1="65556" x2="72768" y2="65556"/>
                        <a14:foregroundMark x1="68304" y1="66296" x2="79911" y2="81111"/>
                        <a14:foregroundMark x1="69643" y1="67037" x2="80357" y2="81852"/>
                        <a14:foregroundMark x1="71875" y1="77407" x2="65179" y2="91111"/>
                        <a14:foregroundMark x1="69196" y1="79630" x2="70536" y2="94815"/>
                        <a14:foregroundMark x1="69196" y1="84815" x2="65625" y2="98519"/>
                        <a14:foregroundMark x1="59821" y1="93333" x2="62946" y2="99630"/>
                        <a14:foregroundMark x1="70982" y1="97037" x2="58929" y2="99259"/>
                        <a14:foregroundMark x1="71875" y1="97778" x2="66071" y2="98519"/>
                        <a14:foregroundMark x1="60268" y1="97037" x2="46429" y2="97037"/>
                        <a14:foregroundMark x1="52679" y1="92963" x2="44196" y2="99630"/>
                        <a14:foregroundMark x1="49107" y1="87407" x2="47768" y2="98519"/>
                        <a14:foregroundMark x1="49107" y1="86667" x2="45982" y2="96667"/>
                        <a14:foregroundMark x1="43216" y1="70414" x2="45982" y2="68519"/>
                        <a14:foregroundMark x1="41660" y1="71481" x2="42338" y2="71016"/>
                        <a14:foregroundMark x1="40037" y1="72593" x2="41660" y2="71481"/>
                        <a14:foregroundMark x1="37876" y1="74074" x2="40037" y2="72593"/>
                        <a14:foregroundMark x1="37436" y1="74376" x2="37876" y2="74074"/>
                        <a14:foregroundMark x1="35927" y1="75410" x2="36414" y2="75076"/>
                        <a14:foregroundMark x1="43304" y1="69259" x2="46429" y2="66296"/>
                        <a14:foregroundMark x1="40728" y1="72593" x2="40179" y2="73333"/>
                        <a14:foregroundMark x1="41553" y1="71481" x2="40728" y2="72593"/>
                        <a14:foregroundMark x1="42114" y1="70724" x2="41553" y2="71481"/>
                        <a14:foregroundMark x1="43750" y1="68519" x2="42773" y2="69836"/>
                        <a14:foregroundMark x1="67857" y1="32963" x2="80357" y2="2222"/>
                        <a14:foregroundMark x1="75000" y1="8519" x2="91518" y2="29259"/>
                        <a14:foregroundMark x1="80357" y1="20000" x2="74554" y2="12593"/>
                        <a14:foregroundMark x1="82589" y1="25926" x2="97321" y2="61481"/>
                        <a14:foregroundMark x1="93304" y1="54815" x2="76339" y2="38889"/>
                        <a14:foregroundMark x1="81696" y1="41852" x2="93304" y2="61852"/>
                        <a14:foregroundMark x1="93304" y1="61852" x2="93304" y2="61852"/>
                        <a14:foregroundMark x1="94196" y1="54815" x2="95089" y2="33704"/>
                        <a14:foregroundMark x1="95982" y1="30370" x2="97768" y2="37407"/>
                        <a14:foregroundMark x1="4018" y1="44815" x2="27679" y2="19630"/>
                        <a14:foregroundMark x1="27679" y1="19630" x2="29464" y2="18519"/>
                        <a14:foregroundMark x1="14732" y1="28519" x2="32589" y2="22963"/>
                        <a14:foregroundMark x1="31250" y1="28889" x2="11161" y2="45926"/>
                        <a14:foregroundMark x1="11161" y1="45926" x2="9821" y2="48889"/>
                        <a14:foregroundMark x1="19196" y1="40741" x2="7589" y2="56296"/>
                        <a14:foregroundMark x1="7589" y1="56296" x2="7589" y2="57407"/>
                        <a14:foregroundMark x1="3125" y1="53333" x2="55357" y2="54815"/>
                        <a14:foregroundMark x1="31696" y1="61481" x2="9821" y2="62963"/>
                        <a14:foregroundMark x1="26786" y1="58519" x2="26339" y2="65185"/>
                        <a14:foregroundMark x1="25893" y1="64074" x2="36607" y2="59259"/>
                        <a14:foregroundMark x1="35936" y1="60927" x2="39286" y2="58148"/>
                        <a14:foregroundMark x1="33036" y1="63333" x2="35118" y2="61606"/>
                        <a14:foregroundMark x1="36404" y1="61538" x2="39286" y2="60741"/>
                        <a14:foregroundMark x1="33929" y1="62222" x2="35300" y2="61843"/>
                        <a14:foregroundMark x1="31250" y1="63333" x2="21875" y2="67037"/>
                        <a14:foregroundMark x1="30804" y1="61852" x2="20089" y2="63704"/>
                        <a14:foregroundMark x1="60714" y1="54444" x2="88839" y2="63704"/>
                        <a14:foregroundMark x1="87500" y1="61111" x2="72768" y2="51111"/>
                        <a14:foregroundMark x1="71875" y1="57778" x2="76339" y2="63704"/>
                        <a14:foregroundMark x1="75000" y1="60370" x2="62946" y2="57407"/>
                        <a14:foregroundMark x1="65625" y1="61481" x2="69196" y2="68148"/>
                        <a14:foregroundMark x1="46875" y1="63333" x2="46875" y2="60000"/>
                        <a14:foregroundMark x1="45982" y1="17407" x2="61607" y2="2593"/>
                        <a14:foregroundMark x1="75893" y1="13704" x2="95089" y2="36667"/>
                        <a14:foregroundMark x1="59375" y1="20370" x2="19196" y2="15185"/>
                        <a14:foregroundMark x1="45982" y1="79630" x2="54911" y2="96296"/>
                        <a14:foregroundMark x1="58482" y1="90000" x2="49107" y2="97037"/>
                        <a14:foregroundMark x1="37946" y1="99630" x2="37946" y2="99630"/>
                        <a14:foregroundMark x1="57143" y1="98889" x2="47321" y2="98519"/>
                        <a14:foregroundMark x1="44643" y1="97407" x2="52232" y2="85185"/>
                        <a14:foregroundMark x1="60268" y1="88148" x2="66071" y2="99259"/>
                        <a14:foregroundMark x1="73661" y1="80000" x2="79464" y2="58148"/>
                        <a14:foregroundMark x1="91518" y1="51852" x2="96875" y2="67407"/>
                        <a14:foregroundMark x1="98661" y1="60741" x2="97768" y2="54074"/>
                        <a14:foregroundMark x1="95982" y1="54444" x2="75000" y2="62222"/>
                        <a14:foregroundMark x1="87500" y1="54815" x2="85714" y2="38148"/>
                        <a14:foregroundMark x1="86161" y1="37037" x2="67857" y2="5556"/>
                        <a14:foregroundMark x1="67857" y1="5556" x2="45089" y2="2963"/>
                        <a14:foregroundMark x1="45089" y1="2963" x2="39286" y2="4815"/>
                        <a14:foregroundMark x1="47768" y1="6667" x2="45982" y2="2963"/>
                        <a14:foregroundMark x1="54464" y1="3333" x2="66518" y2="2222"/>
                        <a14:foregroundMark x1="49554" y1="6296" x2="57143" y2="741"/>
                        <a14:foregroundMark x1="52232" y1="2222" x2="33482" y2="2963"/>
                        <a14:foregroundMark x1="39286" y1="3704" x2="25000" y2="14815"/>
                        <a14:foregroundMark x1="32143" y1="7037" x2="17411" y2="17778"/>
                        <a14:foregroundMark x1="30357" y1="9630" x2="19196" y2="24074"/>
                        <a14:foregroundMark x1="23661" y1="22222" x2="16964" y2="36296"/>
                        <a14:foregroundMark x1="22768" y1="37407" x2="10268" y2="47778"/>
                        <a14:foregroundMark x1="11161" y1="50741" x2="9375" y2="55556"/>
                        <a14:foregroundMark x1="61607" y1="6296" x2="73661" y2="741"/>
                        <a14:foregroundMark x1="70536" y1="2963" x2="70982" y2="17778"/>
                        <a14:foregroundMark x1="79464" y1="12963" x2="83036" y2="25926"/>
                        <a14:foregroundMark x1="83482" y1="33333" x2="79464" y2="41111"/>
                        <a14:foregroundMark x1="84375" y1="36296" x2="65625" y2="40370"/>
                        <a14:foregroundMark x1="73214" y1="40000" x2="65179" y2="44074"/>
                        <a14:foregroundMark x1="70536" y1="45926" x2="56250" y2="43704"/>
                        <a14:foregroundMark x1="70982" y1="42593" x2="55804" y2="38519"/>
                        <a14:foregroundMark x1="52232" y1="44074" x2="35268" y2="46667"/>
                        <a14:foregroundMark x1="45536" y1="43704" x2="16071" y2="43333"/>
                        <a14:foregroundMark x1="33036" y1="34815" x2="20982" y2="40741"/>
                        <a14:foregroundMark x1="44196" y1="53333" x2="42411" y2="56296"/>
                        <a14:foregroundMark x1="75446" y1="58519" x2="73214" y2="45556"/>
                        <a14:foregroundMark x1="79018" y1="57037" x2="84821" y2="67407"/>
                        <a14:foregroundMark x1="92411" y1="60000" x2="95982" y2="47778"/>
                        <a14:foregroundMark x1="96429" y1="45926" x2="97321" y2="59259"/>
                        <a14:foregroundMark x1="39286" y1="59259" x2="26786" y2="61111"/>
                        <a14:foregroundMark x1="37054" y1="79259" x2="30804" y2="75926"/>
                        <a14:foregroundMark x1="66964" y1="91481" x2="79464" y2="83704"/>
                        <a14:foregroundMark x1="67411" y1="87778" x2="83036" y2="77778"/>
                        <a14:foregroundMark x1="76786" y1="78519" x2="79464" y2="71481"/>
                        <a14:foregroundMark x1="75000" y1="75926" x2="74554" y2="69630"/>
                        <a14:backgroundMark x1="33482" y1="70741" x2="36161" y2="69630"/>
                        <a14:backgroundMark x1="40625" y1="67037" x2="39286" y2="67037"/>
                        <a14:backgroundMark x1="37500" y1="71481" x2="37500" y2="71481"/>
                        <a14:backgroundMark x1="35714" y1="72593" x2="34375" y2="72963"/>
                        <a14:backgroundMark x1="37500" y1="72593" x2="37500" y2="72593"/>
                        <a14:backgroundMark x1="34375" y1="73704" x2="32589" y2="7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6375" y="3242416"/>
            <a:ext cx="1482624" cy="178709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08394" y="5413570"/>
            <a:ext cx="6928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Мама спекла </a:t>
            </a:r>
            <a:r>
              <a:rPr lang="ru-RU" sz="2400" dirty="0" err="1"/>
              <a:t>смачний</a:t>
            </a:r>
            <a:r>
              <a:rPr lang="ru-RU" sz="2400" dirty="0"/>
              <a:t> </a:t>
            </a:r>
            <a:r>
              <a:rPr lang="ru-RU" sz="2400" dirty="0" err="1"/>
              <a:t>полуничний</a:t>
            </a:r>
            <a:r>
              <a:rPr lang="ru-RU" sz="2400" dirty="0"/>
              <a:t> </a:t>
            </a:r>
            <a:r>
              <a:rPr lang="ru-RU" sz="2400" dirty="0" err="1"/>
              <a:t>пиріг</a:t>
            </a:r>
            <a:r>
              <a:rPr lang="ru-RU" sz="2400" dirty="0"/>
              <a:t>.</a:t>
            </a:r>
            <a:endParaRPr lang="ru-RU" sz="2400" dirty="0"/>
          </a:p>
          <a:p>
            <a:pPr algn="ctr"/>
            <a:r>
              <a:rPr lang="ru-RU" sz="2400" dirty="0" err="1"/>
              <a:t>Усім</a:t>
            </a:r>
            <a:r>
              <a:rPr lang="ru-RU" sz="2400" dirty="0"/>
              <a:t> </a:t>
            </a:r>
            <a:r>
              <a:rPr lang="ru-RU" sz="2400" dirty="0" err="1"/>
              <a:t>було</a:t>
            </a:r>
            <a:r>
              <a:rPr lang="ru-RU" sz="2400" dirty="0"/>
              <a:t> </a:t>
            </a:r>
            <a:r>
              <a:rPr lang="ru-RU" sz="2400" dirty="0" err="1"/>
              <a:t>дуже</a:t>
            </a:r>
            <a:r>
              <a:rPr lang="ru-RU" sz="2400" dirty="0"/>
              <a:t> весело.</a:t>
            </a:r>
            <a:endParaRPr lang="en-US" sz="2400" dirty="0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4" t="1556" r="14511" b="-1556"/>
          <a:stretch>
            <a:fillRect/>
          </a:stretch>
        </p:blipFill>
        <p:spPr>
          <a:xfrm>
            <a:off x="4116386" y="2829784"/>
            <a:ext cx="1392668" cy="2191626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0" r="15026"/>
          <a:stretch>
            <a:fillRect/>
          </a:stretch>
        </p:blipFill>
        <p:spPr>
          <a:xfrm>
            <a:off x="5211755" y="2829784"/>
            <a:ext cx="1392668" cy="237031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1" r="11521"/>
          <a:stretch>
            <a:fillRect/>
          </a:stretch>
        </p:blipFill>
        <p:spPr>
          <a:xfrm>
            <a:off x="6077639" y="3332070"/>
            <a:ext cx="1417794" cy="2007997"/>
          </a:xfrm>
          <a:prstGeom prst="rect">
            <a:avLst/>
          </a:prstGeom>
        </p:spPr>
      </p:pic>
      <p:grpSp>
        <p:nvGrpSpPr>
          <p:cNvPr id="35" name="Группа 34"/>
          <p:cNvGrpSpPr/>
          <p:nvPr/>
        </p:nvGrpSpPr>
        <p:grpSpPr>
          <a:xfrm>
            <a:off x="2667507" y="1976233"/>
            <a:ext cx="1996564" cy="3052630"/>
            <a:chOff x="2667507" y="1976233"/>
            <a:chExt cx="1996564" cy="3052630"/>
          </a:xfrm>
        </p:grpSpPr>
        <p:pic>
          <p:nvPicPr>
            <p:cNvPr id="36" name="Рисунок 35"/>
            <p:cNvPicPr>
              <a:picLocks noChangeAspect="1"/>
            </p:cNvPicPr>
            <p:nvPr/>
          </p:nvPicPr>
          <p:blipFill rotWithShape="1">
            <a:blip r:embed="rId17"/>
            <a:srcRect l="20323" r="14273"/>
            <a:stretch>
              <a:fillRect/>
            </a:stretch>
          </p:blipFill>
          <p:spPr>
            <a:xfrm>
              <a:off x="2667507" y="1976233"/>
              <a:ext cx="1996564" cy="3052630"/>
            </a:xfrm>
            <a:prstGeom prst="rect">
              <a:avLst/>
            </a:prstGeom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18"/>
            <a:srcRect l="6091" t="18474" r="5234" b="15725"/>
            <a:stretch>
              <a:fillRect/>
            </a:stretch>
          </p:blipFill>
          <p:spPr>
            <a:xfrm>
              <a:off x="3100968" y="3227176"/>
              <a:ext cx="982558" cy="729111"/>
            </a:xfrm>
            <a:prstGeom prst="rect">
              <a:avLst/>
            </a:prstGeom>
          </p:spPr>
        </p:pic>
      </p:grpSp>
      <p:pic>
        <p:nvPicPr>
          <p:cNvPr id="38" name="Рисунок 3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98101" y="697537"/>
            <a:ext cx="2196044" cy="1648526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423425" y="697537"/>
            <a:ext cx="2196043" cy="1648526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32071" y="2566595"/>
            <a:ext cx="2196043" cy="164852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219484" y="2566595"/>
            <a:ext cx="2196043" cy="1648526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472777" y="2566595"/>
            <a:ext cx="2196043" cy="1648526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898101" y="4345439"/>
            <a:ext cx="2196044" cy="1648526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432622" y="4352343"/>
            <a:ext cx="2186846" cy="1641622"/>
          </a:xfrm>
          <a:prstGeom prst="rect">
            <a:avLst/>
          </a:prstGeom>
        </p:spPr>
      </p:pic>
      <p:pic>
        <p:nvPicPr>
          <p:cNvPr id="49" name="подарок Рисунок 21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>
            <a:fillRect/>
          </a:stretch>
        </p:blipFill>
        <p:spPr>
          <a:xfrm>
            <a:off x="11309402" y="1030113"/>
            <a:ext cx="893403" cy="966381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496" y="835518"/>
            <a:ext cx="4821371" cy="4821371"/>
          </a:xfrm>
          <a:prstGeom prst="rect">
            <a:avLst/>
          </a:prstGeom>
        </p:spPr>
      </p:pic>
      <p:pic>
        <p:nvPicPr>
          <p:cNvPr id="316" name="Picture 315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928385" y="2346063"/>
            <a:ext cx="3990974" cy="3990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0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500"/>
                            </p:stCondLst>
                            <p:childTnLst>
                              <p:par>
                                <p:cTn id="2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6" grpId="0" animBg="1"/>
      <p:bldP spid="48" grpId="0"/>
      <p:bldP spid="48" grpId="1"/>
      <p:bldP spid="9" grpId="0"/>
      <p:bldP spid="9" grpId="1"/>
      <p:bldP spid="14" grpId="0"/>
      <p:bldP spid="14" grpId="1"/>
      <p:bldP spid="19" grpId="0"/>
      <p:bldP spid="19" grpId="1"/>
      <p:bldP spid="23" grpId="0"/>
      <p:bldP spid="23" grpId="1"/>
      <p:bldP spid="27" grpId="0"/>
      <p:bldP spid="27" grpId="1"/>
      <p:bldP spid="31" grpId="0"/>
      <p:bldP spid="31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A9713B-E90E-4D8C-8492-17F5E6BAF02B}"/>
</file>

<file path=customXml/itemProps2.xml><?xml version="1.0" encoding="utf-8"?>
<ds:datastoreItem xmlns:ds="http://schemas.openxmlformats.org/officeDocument/2006/customXml" ds:itemID="{E9AD0E89-0076-480C-BF79-6A8CAB8F63E8}"/>
</file>

<file path=customXml/itemProps3.xml><?xml version="1.0" encoding="utf-8"?>
<ds:datastoreItem xmlns:ds="http://schemas.openxmlformats.org/officeDocument/2006/customXml" ds:itemID="{76747222-95B7-4AA2-BB9A-ADC80F98D38D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304</Words>
  <Application>WPS Slides</Application>
  <PresentationFormat>Широкоэкранный</PresentationFormat>
  <Paragraphs>16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13</cp:revision>
  <dcterms:created xsi:type="dcterms:W3CDTF">2024-08-13T12:04:00Z</dcterms:created>
  <dcterms:modified xsi:type="dcterms:W3CDTF">2025-04-09T15:56:50Z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A64AF518F78243CD9F8080F88CFCB90E_12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